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09506-9FF7-4D40-8F11-409E7D6C0BDB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7CE4F-1A5D-420E-B4C0-2616F3D94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705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CE4F-1A5D-420E-B4C0-2616F3D94234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150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871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01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693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88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4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521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076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5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93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568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517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8787"/>
            <a:ext cx="2088232" cy="52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384400" y="355864"/>
            <a:ext cx="5616624" cy="84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480"/>
              </a:lnSpc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Vous voulez :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57" y="6058568"/>
            <a:ext cx="885000" cy="70788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143108" y="1571612"/>
            <a:ext cx="6643734" cy="33575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Des investissements qui garantissent la continuité de votre entreprise dans une économie verte 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Une formation pour adapter vos compétences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Un emploi durable, de qualité avec un système de protection sociale fort et efficace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Une concertation sociale qui donne une place aux travailleurs et aux syndicats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14612" y="5429264"/>
            <a:ext cx="5000660" cy="11430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Alors, vous voulez </a:t>
            </a:r>
          </a:p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la juste transition  </a:t>
            </a:r>
          </a:p>
        </p:txBody>
      </p:sp>
      <p:pic>
        <p:nvPicPr>
          <p:cNvPr id="1027" name="Picture 3" descr="Z:\LOGOS\Région wallonne\soutiendela_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1090" y="5214950"/>
            <a:ext cx="401320" cy="720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24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57</Words>
  <Application>Microsoft Office PowerPoint</Application>
  <PresentationFormat>Affichage à l'écran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ACV-CSC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Demuysere</dc:creator>
  <cp:lastModifiedBy>Bénédicte Vellande</cp:lastModifiedBy>
  <cp:revision>15</cp:revision>
  <dcterms:created xsi:type="dcterms:W3CDTF">2013-04-09T09:05:30Z</dcterms:created>
  <dcterms:modified xsi:type="dcterms:W3CDTF">2013-05-02T13:11:01Z</dcterms:modified>
</cp:coreProperties>
</file>