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92" y="-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09506-9FF7-4D40-8F11-409E7D6C0BDB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7CE4F-1A5D-420E-B4C0-2616F3D94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50705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CE4F-1A5D-420E-B4C0-2616F3D94234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47150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93871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3301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42693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7239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2088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9374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9521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92076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7655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693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9568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1A73-E6B7-4075-981B-ADDD44A34071}" type="datetimeFigureOut">
              <a:rPr lang="fr-BE" smtClean="0"/>
              <a:pPr/>
              <a:t>29/04/2013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14517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8787"/>
            <a:ext cx="2088232" cy="52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403648" y="355864"/>
            <a:ext cx="7498761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480"/>
              </a:lnSpc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Vous voulez avoir votre mot à dire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7757" y="6058568"/>
            <a:ext cx="885000" cy="70788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214546" y="2071678"/>
            <a:ext cx="6572296" cy="2500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2800"/>
              </a:lnSpc>
              <a:spcAft>
                <a:spcPts val="6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Pour un emploi durable de qualité ?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 </a:t>
            </a:r>
          </a:p>
          <a:p>
            <a:pPr algn="ctr">
              <a:lnSpc>
                <a:spcPts val="40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Pour une entreprise plus respectueuse de l’environnement ?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52698" y="5003491"/>
            <a:ext cx="5000660" cy="11430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Alors, vous voulez </a:t>
            </a:r>
          </a:p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la juste transition ! </a:t>
            </a:r>
          </a:p>
        </p:txBody>
      </p:sp>
      <p:pic>
        <p:nvPicPr>
          <p:cNvPr id="1027" name="Picture 3" descr="Z:\LOGOS\Région wallonne\soutiendela_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6360232"/>
            <a:ext cx="200660" cy="360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52058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33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ACV-CSC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Demuysere</dc:creator>
  <cp:lastModifiedBy>W00JRIGO</cp:lastModifiedBy>
  <cp:revision>21</cp:revision>
  <dcterms:created xsi:type="dcterms:W3CDTF">2013-04-09T09:05:30Z</dcterms:created>
  <dcterms:modified xsi:type="dcterms:W3CDTF">2013-04-29T08:00:45Z</dcterms:modified>
</cp:coreProperties>
</file>