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309506-9FF7-4D40-8F11-409E7D6C0BDB}" type="datetimeFigureOut">
              <a:rPr lang="fr-BE" smtClean="0"/>
              <a:pPr/>
              <a:t>02/05/2013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07CE4F-1A5D-420E-B4C0-2616F3D94234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07059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07CE4F-1A5D-420E-B4C0-2616F3D94234}" type="slidenum">
              <a:rPr lang="fr-BE" smtClean="0"/>
              <a:pPr/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71506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1A73-E6B7-4075-981B-ADDD44A34071}" type="datetimeFigureOut">
              <a:rPr lang="fr-BE" smtClean="0"/>
              <a:pPr/>
              <a:t>02/05/2013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4539-D2B6-4765-84E8-BD6B6778D55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38714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1A73-E6B7-4075-981B-ADDD44A34071}" type="datetimeFigureOut">
              <a:rPr lang="fr-BE" smtClean="0"/>
              <a:pPr/>
              <a:t>02/05/2013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4539-D2B6-4765-84E8-BD6B6778D55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30114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1A73-E6B7-4075-981B-ADDD44A34071}" type="datetimeFigureOut">
              <a:rPr lang="fr-BE" smtClean="0"/>
              <a:pPr/>
              <a:t>02/05/2013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4539-D2B6-4765-84E8-BD6B6778D55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26933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1A73-E6B7-4075-981B-ADDD44A34071}" type="datetimeFigureOut">
              <a:rPr lang="fr-BE" smtClean="0"/>
              <a:pPr/>
              <a:t>02/05/2013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4539-D2B6-4765-84E8-BD6B6778D55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23954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1A73-E6B7-4075-981B-ADDD44A34071}" type="datetimeFigureOut">
              <a:rPr lang="fr-BE" smtClean="0"/>
              <a:pPr/>
              <a:t>02/05/2013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4539-D2B6-4765-84E8-BD6B6778D55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08848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1A73-E6B7-4075-981B-ADDD44A34071}" type="datetimeFigureOut">
              <a:rPr lang="fr-BE" smtClean="0"/>
              <a:pPr/>
              <a:t>02/05/2013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4539-D2B6-4765-84E8-BD6B6778D55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37487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1A73-E6B7-4075-981B-ADDD44A34071}" type="datetimeFigureOut">
              <a:rPr lang="fr-BE" smtClean="0"/>
              <a:pPr/>
              <a:t>02/05/2013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4539-D2B6-4765-84E8-BD6B6778D55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95214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1A73-E6B7-4075-981B-ADDD44A34071}" type="datetimeFigureOut">
              <a:rPr lang="fr-BE" smtClean="0"/>
              <a:pPr/>
              <a:t>02/05/2013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4539-D2B6-4765-84E8-BD6B6778D55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20768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1A73-E6B7-4075-981B-ADDD44A34071}" type="datetimeFigureOut">
              <a:rPr lang="fr-BE" smtClean="0"/>
              <a:pPr/>
              <a:t>02/05/2013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4539-D2B6-4765-84E8-BD6B6778D55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6556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1A73-E6B7-4075-981B-ADDD44A34071}" type="datetimeFigureOut">
              <a:rPr lang="fr-BE" smtClean="0"/>
              <a:pPr/>
              <a:t>02/05/2013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4539-D2B6-4765-84E8-BD6B6778D55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693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1A73-E6B7-4075-981B-ADDD44A34071}" type="datetimeFigureOut">
              <a:rPr lang="fr-BE" smtClean="0"/>
              <a:pPr/>
              <a:t>02/05/2013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4539-D2B6-4765-84E8-BD6B6778D55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95682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C1A73-E6B7-4075-981B-ADDD44A34071}" type="datetimeFigureOut">
              <a:rPr lang="fr-BE" smtClean="0"/>
              <a:pPr/>
              <a:t>02/05/2013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44539-D2B6-4765-84E8-BD6B6778D55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45173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98787"/>
            <a:ext cx="2088232" cy="524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1835696" y="355864"/>
            <a:ext cx="6736832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fr-BE" sz="3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gency FB" pitchFamily="34" charset="0"/>
              </a:rPr>
              <a:t>Vos délégués s’investissent pour une </a:t>
            </a:r>
            <a:r>
              <a:rPr lang="fr-BE" sz="4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gency FB" pitchFamily="34" charset="0"/>
              </a:rPr>
              <a:t>transition juste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7757" y="6058568"/>
            <a:ext cx="885000" cy="707886"/>
          </a:xfrm>
          <a:prstGeom prst="rect">
            <a:avLst/>
          </a:prstGeom>
        </p:spPr>
      </p:pic>
      <p:pic>
        <p:nvPicPr>
          <p:cNvPr id="8" name="Picture 3" descr="Z:\LOGOS\Région wallonne\soutiendela_w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43834" y="6215082"/>
            <a:ext cx="285752" cy="512726"/>
          </a:xfrm>
          <a:prstGeom prst="rect">
            <a:avLst/>
          </a:prstGeom>
          <a:noFill/>
        </p:spPr>
      </p:pic>
      <p:sp>
        <p:nvSpPr>
          <p:cNvPr id="9" name="ZoneTexte 8"/>
          <p:cNvSpPr txBox="1"/>
          <p:nvPr/>
        </p:nvSpPr>
        <p:spPr>
          <a:xfrm>
            <a:off x="1857356" y="3214686"/>
            <a:ext cx="6929486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fr-BE" sz="3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gency FB" pitchFamily="34" charset="0"/>
              </a:rPr>
              <a:t>Insérez votre texte</a:t>
            </a:r>
            <a:endParaRPr lang="fr-BE" sz="4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Agency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402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11</Words>
  <Application>Microsoft Office PowerPoint</Application>
  <PresentationFormat>Affichage à l'écran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ACV-CSC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Thierry Demuysere</dc:creator>
  <cp:lastModifiedBy>Bénédicte Vellande</cp:lastModifiedBy>
  <cp:revision>15</cp:revision>
  <dcterms:created xsi:type="dcterms:W3CDTF">2013-04-09T09:05:30Z</dcterms:created>
  <dcterms:modified xsi:type="dcterms:W3CDTF">2013-05-02T12:55:53Z</dcterms:modified>
</cp:coreProperties>
</file>