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09506-9FF7-4D40-8F11-409E7D6C0BDB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7CE4F-1A5D-420E-B4C0-2616F3D94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705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CE4F-1A5D-420E-B4C0-2616F3D94234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150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CE4F-1A5D-420E-B4C0-2616F3D94234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150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871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01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693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8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4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52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7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5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9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6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1A73-E6B7-4075-981B-ADDD44A34071}" type="datetimeFigureOut">
              <a:rPr lang="fr-BE" smtClean="0"/>
              <a:pPr/>
              <a:t>10/07/2013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1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8787"/>
            <a:ext cx="2088232" cy="52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87624" y="355864"/>
            <a:ext cx="7704856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480"/>
              </a:lnSpc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Vous voulez :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7" y="6058568"/>
            <a:ext cx="885000" cy="70788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123728" y="2276872"/>
            <a:ext cx="6643734" cy="33575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Des produits et des services sans exploiter d’autres travailleurs ni détruire votre environnement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Négocier des cahiers des charges durables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14612" y="5429264"/>
            <a:ext cx="5000660" cy="1143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Alors, vous voulez </a:t>
            </a:r>
          </a:p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la juste transition  </a:t>
            </a:r>
          </a:p>
        </p:txBody>
      </p:sp>
      <p:pic>
        <p:nvPicPr>
          <p:cNvPr id="1027" name="Picture 3" descr="Z:\LOGOS\Région wallonne\soutiendela_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20530" y="5429264"/>
            <a:ext cx="281879" cy="505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8787"/>
            <a:ext cx="2088232" cy="52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03648" y="355864"/>
            <a:ext cx="7498761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480"/>
              </a:lnSpc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Vous voulez avoir votre mot à dire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7" y="6058568"/>
            <a:ext cx="885000" cy="70788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143108" y="2071678"/>
            <a:ext cx="6643734" cy="2725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Pour un emploi durable de qualité ?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 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Pour une entreprise plus respectueuse de l’environnement ?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52698" y="5003491"/>
            <a:ext cx="5000660" cy="1143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Alors, vous voulez </a:t>
            </a:r>
          </a:p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la juste transition ! </a:t>
            </a:r>
          </a:p>
        </p:txBody>
      </p:sp>
      <p:pic>
        <p:nvPicPr>
          <p:cNvPr id="1027" name="Picture 3" descr="Z:\LOGOS\Région wallonne\soutiendela_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3358" y="6360232"/>
            <a:ext cx="200660" cy="360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2058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63</Words>
  <Application>Microsoft Office PowerPoint</Application>
  <PresentationFormat>Affichage à l'écran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ACV-CSC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Demuysere</dc:creator>
  <cp:lastModifiedBy>Bénédicte Vellande</cp:lastModifiedBy>
  <cp:revision>20</cp:revision>
  <dcterms:created xsi:type="dcterms:W3CDTF">2013-04-09T09:05:30Z</dcterms:created>
  <dcterms:modified xsi:type="dcterms:W3CDTF">2013-07-10T09:50:30Z</dcterms:modified>
</cp:coreProperties>
</file>