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3" r:id="rId2"/>
    <p:sldId id="264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4" d="100"/>
          <a:sy n="64" d="100"/>
        </p:scale>
        <p:origin x="-1344" y="-3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309506-9FF7-4D40-8F11-409E7D6C0BDB}" type="datetimeFigureOut">
              <a:rPr lang="fr-BE" smtClean="0"/>
              <a:pPr/>
              <a:t>10/07/2013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07CE4F-1A5D-420E-B4C0-2616F3D94234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070598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07CE4F-1A5D-420E-B4C0-2616F3D94234}" type="slidenum">
              <a:rPr lang="fr-BE" smtClean="0"/>
              <a:pPr/>
              <a:t>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4715067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07CE4F-1A5D-420E-B4C0-2616F3D94234}" type="slidenum">
              <a:rPr lang="fr-BE" smtClean="0"/>
              <a:pPr/>
              <a:t>2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4715067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C1A73-E6B7-4075-981B-ADDD44A34071}" type="datetimeFigureOut">
              <a:rPr lang="fr-BE" smtClean="0"/>
              <a:pPr/>
              <a:t>10/07/2013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4539-D2B6-4765-84E8-BD6B6778D55C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938714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C1A73-E6B7-4075-981B-ADDD44A34071}" type="datetimeFigureOut">
              <a:rPr lang="fr-BE" smtClean="0"/>
              <a:pPr/>
              <a:t>10/07/2013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4539-D2B6-4765-84E8-BD6B6778D55C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330114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C1A73-E6B7-4075-981B-ADDD44A34071}" type="datetimeFigureOut">
              <a:rPr lang="fr-BE" smtClean="0"/>
              <a:pPr/>
              <a:t>10/07/2013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4539-D2B6-4765-84E8-BD6B6778D55C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426933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C1A73-E6B7-4075-981B-ADDD44A34071}" type="datetimeFigureOut">
              <a:rPr lang="fr-BE" smtClean="0"/>
              <a:pPr/>
              <a:t>10/07/2013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4539-D2B6-4765-84E8-BD6B6778D55C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23954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C1A73-E6B7-4075-981B-ADDD44A34071}" type="datetimeFigureOut">
              <a:rPr lang="fr-BE" smtClean="0"/>
              <a:pPr/>
              <a:t>10/07/2013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4539-D2B6-4765-84E8-BD6B6778D55C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208848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C1A73-E6B7-4075-981B-ADDD44A34071}" type="datetimeFigureOut">
              <a:rPr lang="fr-BE" smtClean="0"/>
              <a:pPr/>
              <a:t>10/07/2013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4539-D2B6-4765-84E8-BD6B6778D55C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937487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C1A73-E6B7-4075-981B-ADDD44A34071}" type="datetimeFigureOut">
              <a:rPr lang="fr-BE" smtClean="0"/>
              <a:pPr/>
              <a:t>10/07/2013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4539-D2B6-4765-84E8-BD6B6778D55C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95214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C1A73-E6B7-4075-981B-ADDD44A34071}" type="datetimeFigureOut">
              <a:rPr lang="fr-BE" smtClean="0"/>
              <a:pPr/>
              <a:t>10/07/2013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4539-D2B6-4765-84E8-BD6B6778D55C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920768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C1A73-E6B7-4075-981B-ADDD44A34071}" type="datetimeFigureOut">
              <a:rPr lang="fr-BE" smtClean="0"/>
              <a:pPr/>
              <a:t>10/07/2013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4539-D2B6-4765-84E8-BD6B6778D55C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65561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C1A73-E6B7-4075-981B-ADDD44A34071}" type="datetimeFigureOut">
              <a:rPr lang="fr-BE" smtClean="0"/>
              <a:pPr/>
              <a:t>10/07/2013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4539-D2B6-4765-84E8-BD6B6778D55C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76933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C1A73-E6B7-4075-981B-ADDD44A34071}" type="datetimeFigureOut">
              <a:rPr lang="fr-BE" smtClean="0"/>
              <a:pPr/>
              <a:t>10/07/2013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4539-D2B6-4765-84E8-BD6B6778D55C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795682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2C1A73-E6B7-4075-981B-ADDD44A34071}" type="datetimeFigureOut">
              <a:rPr lang="fr-BE" smtClean="0"/>
              <a:pPr/>
              <a:t>10/07/2013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44539-D2B6-4765-84E8-BD6B6778D55C}" type="slidenum">
              <a:rPr lang="fr-BE" smtClean="0"/>
              <a:pPr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145173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98787"/>
            <a:ext cx="2088232" cy="5241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oneTexte 5"/>
          <p:cNvSpPr txBox="1"/>
          <p:nvPr/>
        </p:nvSpPr>
        <p:spPr>
          <a:xfrm>
            <a:off x="1187624" y="355864"/>
            <a:ext cx="7704856" cy="9258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6480"/>
              </a:lnSpc>
            </a:pPr>
            <a:r>
              <a:rPr lang="fr-BE" sz="4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gency FB" pitchFamily="34" charset="0"/>
              </a:rPr>
              <a:t>Vous voulez : </a:t>
            </a: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7757" y="6058568"/>
            <a:ext cx="885000" cy="707886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2123728" y="2276872"/>
            <a:ext cx="6643734" cy="335758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lnSpc>
                <a:spcPts val="2800"/>
              </a:lnSpc>
              <a:spcAft>
                <a:spcPts val="1800"/>
              </a:spcAft>
              <a:buFont typeface="Arial" pitchFamily="34" charset="0"/>
              <a:buChar char="•"/>
            </a:pPr>
            <a:r>
              <a:rPr lang="fr-BE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gency FB" pitchFamily="34" charset="0"/>
              </a:rPr>
              <a:t>Des produits et des services sans exploiter d’autres travailleurs ni détruire votre environnement</a:t>
            </a:r>
          </a:p>
          <a:p>
            <a:pPr algn="ctr">
              <a:lnSpc>
                <a:spcPts val="2800"/>
              </a:lnSpc>
              <a:spcAft>
                <a:spcPts val="1800"/>
              </a:spcAft>
              <a:buFont typeface="Arial" pitchFamily="34" charset="0"/>
              <a:buChar char="•"/>
            </a:pPr>
            <a:r>
              <a:rPr lang="fr-BE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gency FB" pitchFamily="34" charset="0"/>
              </a:rPr>
              <a:t>Négocier des cahiers des charges durables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2714612" y="5429264"/>
            <a:ext cx="5000660" cy="114300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lnSpc>
                <a:spcPts val="4000"/>
              </a:lnSpc>
              <a:spcAft>
                <a:spcPts val="600"/>
              </a:spcAft>
            </a:pPr>
            <a:r>
              <a:rPr lang="fr-BE" sz="4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gency FB" pitchFamily="34" charset="0"/>
              </a:rPr>
              <a:t>Alors, vous voulez </a:t>
            </a:r>
          </a:p>
          <a:p>
            <a:pPr algn="ctr">
              <a:lnSpc>
                <a:spcPts val="4000"/>
              </a:lnSpc>
              <a:spcAft>
                <a:spcPts val="600"/>
              </a:spcAft>
            </a:pPr>
            <a:r>
              <a:rPr lang="fr-BE" sz="4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gency FB" pitchFamily="34" charset="0"/>
              </a:rPr>
              <a:t>la juste transition  </a:t>
            </a:r>
          </a:p>
        </p:txBody>
      </p:sp>
      <p:pic>
        <p:nvPicPr>
          <p:cNvPr id="1027" name="Picture 3" descr="Z:\LOGOS\Région wallonne\soutiendela_w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620530" y="5429264"/>
            <a:ext cx="281879" cy="5057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924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98787"/>
            <a:ext cx="2088232" cy="5241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oneTexte 5"/>
          <p:cNvSpPr txBox="1"/>
          <p:nvPr/>
        </p:nvSpPr>
        <p:spPr>
          <a:xfrm>
            <a:off x="1403648" y="355864"/>
            <a:ext cx="7498761" cy="9258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6480"/>
              </a:lnSpc>
            </a:pPr>
            <a:r>
              <a:rPr lang="fr-BE" sz="4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gency FB" pitchFamily="34" charset="0"/>
              </a:rPr>
              <a:t>Vous voulez avoir votre mot à dire</a:t>
            </a: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7757" y="6058568"/>
            <a:ext cx="885000" cy="707886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2143108" y="2071678"/>
            <a:ext cx="6643734" cy="272547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lnSpc>
                <a:spcPts val="2800"/>
              </a:lnSpc>
              <a:spcAft>
                <a:spcPts val="1800"/>
              </a:spcAft>
            </a:pPr>
            <a:r>
              <a:rPr lang="fr-BE" sz="4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gency FB" pitchFamily="34" charset="0"/>
              </a:rPr>
              <a:t>Pour un emploi durable de qualité ?</a:t>
            </a:r>
          </a:p>
          <a:p>
            <a:pPr algn="ctr">
              <a:lnSpc>
                <a:spcPts val="2800"/>
              </a:lnSpc>
              <a:spcAft>
                <a:spcPts val="1800"/>
              </a:spcAft>
            </a:pPr>
            <a:r>
              <a:rPr lang="fr-BE" sz="4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gency FB" pitchFamily="34" charset="0"/>
              </a:rPr>
              <a:t> </a:t>
            </a:r>
          </a:p>
          <a:p>
            <a:pPr algn="ctr">
              <a:lnSpc>
                <a:spcPts val="2800"/>
              </a:lnSpc>
              <a:spcAft>
                <a:spcPts val="1800"/>
              </a:spcAft>
            </a:pPr>
            <a:r>
              <a:rPr lang="fr-BE" sz="4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gency FB" pitchFamily="34" charset="0"/>
              </a:rPr>
              <a:t>Pour une entreprise plus respectueuse de l’environnement ?</a:t>
            </a:r>
          </a:p>
          <a:p>
            <a:pPr algn="ctr">
              <a:lnSpc>
                <a:spcPts val="2800"/>
              </a:lnSpc>
              <a:spcAft>
                <a:spcPts val="1800"/>
              </a:spcAft>
            </a:pPr>
            <a:endParaRPr lang="fr-BE" sz="4000" b="1" dirty="0" smtClean="0">
              <a:solidFill>
                <a:schemeClr val="tx1">
                  <a:lumMod val="50000"/>
                  <a:lumOff val="50000"/>
                </a:schemeClr>
              </a:solidFill>
              <a:latin typeface="Agency FB" pitchFamily="34" charset="0"/>
            </a:endParaRPr>
          </a:p>
          <a:p>
            <a:pPr algn="ctr">
              <a:lnSpc>
                <a:spcPts val="2800"/>
              </a:lnSpc>
              <a:spcAft>
                <a:spcPts val="1800"/>
              </a:spcAft>
            </a:pPr>
            <a:endParaRPr lang="fr-BE" sz="4000" b="1" dirty="0" smtClean="0">
              <a:solidFill>
                <a:schemeClr val="tx1">
                  <a:lumMod val="50000"/>
                  <a:lumOff val="50000"/>
                </a:schemeClr>
              </a:solidFill>
              <a:latin typeface="Agency FB" pitchFamily="34" charset="0"/>
            </a:endParaRPr>
          </a:p>
          <a:p>
            <a:pPr algn="ctr">
              <a:lnSpc>
                <a:spcPts val="2800"/>
              </a:lnSpc>
              <a:spcAft>
                <a:spcPts val="1800"/>
              </a:spcAft>
            </a:pPr>
            <a:endParaRPr lang="fr-BE" sz="4000" b="1" dirty="0">
              <a:solidFill>
                <a:schemeClr val="tx1">
                  <a:lumMod val="50000"/>
                  <a:lumOff val="50000"/>
                </a:schemeClr>
              </a:solidFill>
              <a:latin typeface="Agency FB" pitchFamily="34" charset="0"/>
            </a:endParaRPr>
          </a:p>
          <a:p>
            <a:pPr algn="ctr">
              <a:lnSpc>
                <a:spcPts val="2800"/>
              </a:lnSpc>
              <a:spcAft>
                <a:spcPts val="1800"/>
              </a:spcAft>
            </a:pPr>
            <a:endParaRPr lang="fr-BE" sz="4000" b="1" dirty="0" smtClean="0">
              <a:solidFill>
                <a:schemeClr val="tx1">
                  <a:lumMod val="50000"/>
                  <a:lumOff val="50000"/>
                </a:schemeClr>
              </a:solidFill>
              <a:latin typeface="Agency FB" pitchFamily="34" charset="0"/>
            </a:endParaRPr>
          </a:p>
          <a:p>
            <a:pPr algn="ctr">
              <a:lnSpc>
                <a:spcPts val="2800"/>
              </a:lnSpc>
              <a:spcAft>
                <a:spcPts val="1800"/>
              </a:spcAft>
            </a:pPr>
            <a:r>
              <a:rPr lang="fr-BE" sz="40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gency FB" pitchFamily="34" charset="0"/>
              </a:rPr>
              <a:t> 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2652698" y="5003491"/>
            <a:ext cx="5000660" cy="114300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lnSpc>
                <a:spcPts val="4000"/>
              </a:lnSpc>
              <a:spcAft>
                <a:spcPts val="600"/>
              </a:spcAft>
            </a:pPr>
            <a:r>
              <a:rPr lang="fr-BE" sz="48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gency FB" pitchFamily="34" charset="0"/>
              </a:rPr>
              <a:t>Alors, vous voulez </a:t>
            </a:r>
          </a:p>
          <a:p>
            <a:pPr algn="ctr">
              <a:lnSpc>
                <a:spcPts val="4000"/>
              </a:lnSpc>
              <a:spcAft>
                <a:spcPts val="600"/>
              </a:spcAft>
            </a:pPr>
            <a:r>
              <a:rPr lang="fr-BE" sz="48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gency FB" pitchFamily="34" charset="0"/>
              </a:rPr>
              <a:t>la juste transition ! </a:t>
            </a:r>
          </a:p>
        </p:txBody>
      </p:sp>
      <p:pic>
        <p:nvPicPr>
          <p:cNvPr id="1027" name="Picture 3" descr="Z:\LOGOS\Région wallonne\soutiendela_w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53358" y="6360232"/>
            <a:ext cx="200660" cy="36004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5205887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63</Words>
  <Application>Microsoft Office PowerPoint</Application>
  <PresentationFormat>Affichage à l'écran (4:3)</PresentationFormat>
  <Paragraphs>18</Paragraphs>
  <Slides>2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Présentation PowerPoint</vt:lpstr>
    </vt:vector>
  </TitlesOfParts>
  <Company>ACV-CSC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Thierry Demuysere</dc:creator>
  <cp:lastModifiedBy>Bénédicte Vellande</cp:lastModifiedBy>
  <cp:revision>20</cp:revision>
  <dcterms:created xsi:type="dcterms:W3CDTF">2013-04-09T09:05:30Z</dcterms:created>
  <dcterms:modified xsi:type="dcterms:W3CDTF">2013-07-10T09:50:30Z</dcterms:modified>
</cp:coreProperties>
</file>