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660" r:id="rId2"/>
  </p:sldMasterIdLst>
  <p:notesMasterIdLst>
    <p:notesMasterId r:id="rId11"/>
  </p:notesMasterIdLst>
  <p:handoutMasterIdLst>
    <p:handoutMasterId r:id="rId12"/>
  </p:handoutMasterIdLst>
  <p:sldIdLst>
    <p:sldId id="290" r:id="rId3"/>
    <p:sldId id="289" r:id="rId4"/>
    <p:sldId id="279" r:id="rId5"/>
    <p:sldId id="284" r:id="rId6"/>
    <p:sldId id="283" r:id="rId7"/>
    <p:sldId id="285" r:id="rId8"/>
    <p:sldId id="280" r:id="rId9"/>
    <p:sldId id="282" r:id="rId10"/>
  </p:sldIdLst>
  <p:sldSz cx="12192000" cy="6858000"/>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4" autoAdjust="0"/>
    <p:restoredTop sz="96395" autoAdjust="0"/>
  </p:normalViewPr>
  <p:slideViewPr>
    <p:cSldViewPr snapToGrid="0">
      <p:cViewPr varScale="1">
        <p:scale>
          <a:sx n="78" d="100"/>
          <a:sy n="78" d="100"/>
        </p:scale>
        <p:origin x="90" y="498"/>
      </p:cViewPr>
      <p:guideLst/>
    </p:cSldViewPr>
  </p:slideViewPr>
  <p:notesTextViewPr>
    <p:cViewPr>
      <p:scale>
        <a:sx n="1" d="1"/>
        <a:sy n="1" d="1"/>
      </p:scale>
      <p:origin x="0" y="0"/>
    </p:cViewPr>
  </p:notesTextViewPr>
  <p:notesViewPr>
    <p:cSldViewPr snapToGrid="0">
      <p:cViewPr varScale="1">
        <p:scale>
          <a:sx n="89" d="100"/>
          <a:sy n="89" d="100"/>
        </p:scale>
        <p:origin x="294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363" cy="513508"/>
          </a:xfrm>
          <a:prstGeom prst="rect">
            <a:avLst/>
          </a:prstGeom>
        </p:spPr>
        <p:txBody>
          <a:bodyPr vert="horz" lIns="94768" tIns="47384" rIns="94768" bIns="47384" rtlCol="0"/>
          <a:lstStyle>
            <a:lvl1pPr algn="l">
              <a:defRPr sz="1200"/>
            </a:lvl1pPr>
          </a:lstStyle>
          <a:p>
            <a:endParaRPr lang="fr-BE"/>
          </a:p>
        </p:txBody>
      </p:sp>
      <p:sp>
        <p:nvSpPr>
          <p:cNvPr id="3" name="Espace réservé de la date 2"/>
          <p:cNvSpPr>
            <a:spLocks noGrp="1"/>
          </p:cNvSpPr>
          <p:nvPr>
            <p:ph type="dt" sz="quarter" idx="1"/>
          </p:nvPr>
        </p:nvSpPr>
        <p:spPr>
          <a:xfrm>
            <a:off x="4021295" y="0"/>
            <a:ext cx="3076363" cy="513508"/>
          </a:xfrm>
          <a:prstGeom prst="rect">
            <a:avLst/>
          </a:prstGeom>
        </p:spPr>
        <p:txBody>
          <a:bodyPr vert="horz" lIns="94768" tIns="47384" rIns="94768" bIns="47384" rtlCol="0"/>
          <a:lstStyle>
            <a:lvl1pPr algn="r">
              <a:defRPr sz="1200"/>
            </a:lvl1pPr>
          </a:lstStyle>
          <a:p>
            <a:endParaRPr lang="fr-BE"/>
          </a:p>
        </p:txBody>
      </p:sp>
      <p:sp>
        <p:nvSpPr>
          <p:cNvPr id="4" name="Espace réservé du pied de page 3"/>
          <p:cNvSpPr>
            <a:spLocks noGrp="1"/>
          </p:cNvSpPr>
          <p:nvPr>
            <p:ph type="ftr" sz="quarter" idx="2"/>
          </p:nvPr>
        </p:nvSpPr>
        <p:spPr>
          <a:xfrm>
            <a:off x="1" y="9721107"/>
            <a:ext cx="3076363" cy="513507"/>
          </a:xfrm>
          <a:prstGeom prst="rect">
            <a:avLst/>
          </a:prstGeom>
        </p:spPr>
        <p:txBody>
          <a:bodyPr vert="horz" lIns="94768" tIns="47384" rIns="94768" bIns="47384"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4021295" y="9721107"/>
            <a:ext cx="3076363" cy="513507"/>
          </a:xfrm>
          <a:prstGeom prst="rect">
            <a:avLst/>
          </a:prstGeom>
        </p:spPr>
        <p:txBody>
          <a:bodyPr vert="horz" lIns="94768" tIns="47384" rIns="94768" bIns="47384" rtlCol="0" anchor="b"/>
          <a:lstStyle>
            <a:lvl1pPr algn="r">
              <a:defRPr sz="1200"/>
            </a:lvl1pPr>
          </a:lstStyle>
          <a:p>
            <a:fld id="{34357956-BBB5-4FE5-A937-32306E83078C}" type="slidenum">
              <a:rPr lang="fr-BE" smtClean="0"/>
              <a:t>‹N°›</a:t>
            </a:fld>
            <a:endParaRPr lang="fr-BE"/>
          </a:p>
        </p:txBody>
      </p:sp>
    </p:spTree>
    <p:extLst>
      <p:ext uri="{BB962C8B-B14F-4D97-AF65-F5344CB8AC3E}">
        <p14:creationId xmlns:p14="http://schemas.microsoft.com/office/powerpoint/2010/main" val="179144826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363" cy="513508"/>
          </a:xfrm>
          <a:prstGeom prst="rect">
            <a:avLst/>
          </a:prstGeom>
        </p:spPr>
        <p:txBody>
          <a:bodyPr vert="horz" lIns="94768" tIns="47384" rIns="94768" bIns="47384" rtlCol="0"/>
          <a:lstStyle>
            <a:lvl1pPr algn="l">
              <a:defRPr sz="1200"/>
            </a:lvl1pPr>
          </a:lstStyle>
          <a:p>
            <a:endParaRPr lang="fr-BE"/>
          </a:p>
        </p:txBody>
      </p:sp>
      <p:sp>
        <p:nvSpPr>
          <p:cNvPr id="3" name="Espace réservé de la date 2"/>
          <p:cNvSpPr>
            <a:spLocks noGrp="1"/>
          </p:cNvSpPr>
          <p:nvPr>
            <p:ph type="dt" idx="1"/>
          </p:nvPr>
        </p:nvSpPr>
        <p:spPr>
          <a:xfrm>
            <a:off x="4021295" y="0"/>
            <a:ext cx="3076363" cy="513508"/>
          </a:xfrm>
          <a:prstGeom prst="rect">
            <a:avLst/>
          </a:prstGeom>
        </p:spPr>
        <p:txBody>
          <a:bodyPr vert="horz" lIns="94768" tIns="47384" rIns="94768" bIns="47384" rtlCol="0"/>
          <a:lstStyle>
            <a:lvl1pPr algn="r">
              <a:defRPr sz="1200"/>
            </a:lvl1pPr>
          </a:lstStyle>
          <a:p>
            <a:endParaRPr lang="fr-BE"/>
          </a:p>
        </p:txBody>
      </p:sp>
      <p:sp>
        <p:nvSpPr>
          <p:cNvPr id="4" name="Espace réservé de l'image des diapositives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4768" tIns="47384" rIns="94768" bIns="47384" rtlCol="0" anchor="ctr"/>
          <a:lstStyle/>
          <a:p>
            <a:endParaRPr lang="fr-BE"/>
          </a:p>
        </p:txBody>
      </p:sp>
      <p:sp>
        <p:nvSpPr>
          <p:cNvPr id="5" name="Espace réservé des notes 4"/>
          <p:cNvSpPr>
            <a:spLocks noGrp="1"/>
          </p:cNvSpPr>
          <p:nvPr>
            <p:ph type="body" sz="quarter" idx="3"/>
          </p:nvPr>
        </p:nvSpPr>
        <p:spPr>
          <a:xfrm>
            <a:off x="709931" y="4925407"/>
            <a:ext cx="5679440" cy="4029879"/>
          </a:xfrm>
          <a:prstGeom prst="rect">
            <a:avLst/>
          </a:prstGeom>
        </p:spPr>
        <p:txBody>
          <a:bodyPr vert="horz" lIns="94768" tIns="47384" rIns="94768" bIns="47384"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1" y="9721107"/>
            <a:ext cx="3076363" cy="513507"/>
          </a:xfrm>
          <a:prstGeom prst="rect">
            <a:avLst/>
          </a:prstGeom>
        </p:spPr>
        <p:txBody>
          <a:bodyPr vert="horz" lIns="94768" tIns="47384" rIns="94768" bIns="47384"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4021295" y="9721107"/>
            <a:ext cx="3076363" cy="513507"/>
          </a:xfrm>
          <a:prstGeom prst="rect">
            <a:avLst/>
          </a:prstGeom>
        </p:spPr>
        <p:txBody>
          <a:bodyPr vert="horz" lIns="94768" tIns="47384" rIns="94768" bIns="47384" rtlCol="0" anchor="b"/>
          <a:lstStyle>
            <a:lvl1pPr algn="r">
              <a:defRPr sz="1200"/>
            </a:lvl1pPr>
          </a:lstStyle>
          <a:p>
            <a:fld id="{FAB03D41-A025-46C5-B755-CCAF3549C663}" type="slidenum">
              <a:rPr lang="fr-BE" smtClean="0"/>
              <a:t>‹N°›</a:t>
            </a:fld>
            <a:endParaRPr lang="fr-BE"/>
          </a:p>
        </p:txBody>
      </p:sp>
    </p:spTree>
    <p:extLst>
      <p:ext uri="{BB962C8B-B14F-4D97-AF65-F5344CB8AC3E}">
        <p14:creationId xmlns:p14="http://schemas.microsoft.com/office/powerpoint/2010/main" val="272191801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 name="CustomShape 1"/>
          <p:cNvSpPr/>
          <p:nvPr/>
        </p:nvSpPr>
        <p:spPr>
          <a:xfrm>
            <a:off x="4021446" y="9721271"/>
            <a:ext cx="3075246" cy="510521"/>
          </a:xfrm>
          <a:prstGeom prst="rect">
            <a:avLst/>
          </a:prstGeom>
          <a:noFill/>
          <a:ln>
            <a:noFill/>
          </a:ln>
        </p:spPr>
        <p:style>
          <a:lnRef idx="0">
            <a:scrgbClr r="0" g="0" b="0"/>
          </a:lnRef>
          <a:fillRef idx="0">
            <a:scrgbClr r="0" g="0" b="0"/>
          </a:fillRef>
          <a:effectRef idx="0">
            <a:scrgbClr r="0" g="0" b="0"/>
          </a:effectRef>
          <a:fontRef idx="minor"/>
        </p:style>
      </p:sp>
      <p:sp>
        <p:nvSpPr>
          <p:cNvPr id="776" name="PlaceHolder 2"/>
          <p:cNvSpPr>
            <a:spLocks noGrp="1" noRot="1" noChangeAspect="1"/>
          </p:cNvSpPr>
          <p:nvPr>
            <p:ph type="sldImg"/>
          </p:nvPr>
        </p:nvSpPr>
        <p:spPr>
          <a:xfrm>
            <a:off x="139700" y="768350"/>
            <a:ext cx="6819900" cy="3836988"/>
          </a:xfrm>
          <a:prstGeom prst="rect">
            <a:avLst/>
          </a:prstGeom>
        </p:spPr>
      </p:sp>
      <p:sp>
        <p:nvSpPr>
          <p:cNvPr id="777" name="PlaceHolder 3"/>
          <p:cNvSpPr>
            <a:spLocks noGrp="1"/>
          </p:cNvSpPr>
          <p:nvPr>
            <p:ph type="body"/>
          </p:nvPr>
        </p:nvSpPr>
        <p:spPr>
          <a:xfrm>
            <a:off x="709558" y="4861038"/>
            <a:ext cx="5679067" cy="4603964"/>
          </a:xfrm>
          <a:prstGeom prst="rect">
            <a:avLst/>
          </a:prstGeom>
        </p:spPr>
        <p:txBody>
          <a:bodyPr lIns="0" tIns="0" rIns="0" bIns="0" anchor="ctr">
            <a:noAutofit/>
          </a:bodyPr>
          <a:lstStyle/>
          <a:p>
            <a:endParaRPr lang="fr-FR" sz="2100" spc="-1">
              <a:latin typeface="Arial"/>
            </a:endParaRPr>
          </a:p>
        </p:txBody>
      </p:sp>
      <p:sp>
        <p:nvSpPr>
          <p:cNvPr id="2" name="Espace réservé de la date 1"/>
          <p:cNvSpPr>
            <a:spLocks noGrp="1"/>
          </p:cNvSpPr>
          <p:nvPr>
            <p:ph type="dt" idx="10"/>
          </p:nvPr>
        </p:nvSpPr>
        <p:spPr/>
        <p:txBody>
          <a:bodyPr/>
          <a:lstStyle/>
          <a:p>
            <a:endParaRPr lang="fr-BE"/>
          </a:p>
        </p:txBody>
      </p:sp>
    </p:spTree>
    <p:extLst>
      <p:ext uri="{BB962C8B-B14F-4D97-AF65-F5344CB8AC3E}">
        <p14:creationId xmlns:p14="http://schemas.microsoft.com/office/powerpoint/2010/main" val="561599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285996"/>
            <a:ext cx="10363200" cy="1470025"/>
          </a:xfrm>
          <a:solidFill>
            <a:schemeClr val="bg1"/>
          </a:solidFill>
          <a:ln>
            <a:noFill/>
          </a:ln>
        </p:spPr>
        <p:style>
          <a:lnRef idx="2">
            <a:schemeClr val="accent3"/>
          </a:lnRef>
          <a:fillRef idx="1">
            <a:schemeClr val="lt1"/>
          </a:fillRef>
          <a:effectRef idx="0">
            <a:schemeClr val="accent3"/>
          </a:effectRef>
          <a:fontRef idx="none"/>
        </p:style>
        <p:txBody>
          <a:bodyPr>
            <a:noAutofit/>
          </a:bodyPr>
          <a:lstStyle>
            <a:lvl1pPr>
              <a:defRPr sz="4800" b="1" cap="none" spc="0">
                <a:ln>
                  <a:noFill/>
                </a:ln>
                <a:solidFill>
                  <a:srgbClr val="C00000"/>
                </a:solidFill>
                <a:effectLst>
                  <a:outerShdw blurRad="38100" dist="38100" dir="2700000" algn="tl">
                    <a:srgbClr val="000000">
                      <a:alpha val="43137"/>
                    </a:srgbClr>
                  </a:outerShdw>
                </a:effectLst>
              </a:defRPr>
            </a:lvl1pPr>
          </a:lstStyle>
          <a:p>
            <a:r>
              <a:rPr lang="fr-FR" dirty="0" smtClean="0"/>
              <a:t>Cliquez pour modifier le style du titre</a:t>
            </a:r>
            <a:endParaRPr lang="fr-BE" dirty="0"/>
          </a:p>
        </p:txBody>
      </p:sp>
    </p:spTree>
    <p:extLst>
      <p:ext uri="{BB962C8B-B14F-4D97-AF65-F5344CB8AC3E}">
        <p14:creationId xmlns:p14="http://schemas.microsoft.com/office/powerpoint/2010/main" val="11775720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4766735" y="273054"/>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609601"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609502" y="6356351"/>
            <a:ext cx="2844344" cy="365125"/>
          </a:xfrm>
          <a:prstGeom prst="rect">
            <a:avLst/>
          </a:prstGeom>
        </p:spPr>
        <p:txBody>
          <a:bodyPr/>
          <a:lstStyle>
            <a:lvl1pPr eaLnBrk="1" hangingPunct="1">
              <a:defRPr>
                <a:ea typeface="ＭＳ Ｐゴシック" charset="-128"/>
              </a:defRPr>
            </a:lvl1pPr>
          </a:lstStyle>
          <a:p>
            <a:pPr>
              <a:defRPr/>
            </a:pPr>
            <a:fld id="{73058442-7E66-45C5-BE7B-5F62CB6E0475}" type="datetime1">
              <a:rPr lang="fr-BE"/>
              <a:pPr>
                <a:defRPr/>
              </a:pPr>
              <a:t>06-03-19</a:t>
            </a:fld>
            <a:endParaRPr lang="fr-BE"/>
          </a:p>
        </p:txBody>
      </p:sp>
      <p:sp>
        <p:nvSpPr>
          <p:cNvPr id="6" name="Espace réservé du pied de page 5"/>
          <p:cNvSpPr>
            <a:spLocks noGrp="1"/>
          </p:cNvSpPr>
          <p:nvPr>
            <p:ph type="ftr" sz="quarter" idx="11"/>
          </p:nvPr>
        </p:nvSpPr>
        <p:spPr>
          <a:xfrm>
            <a:off x="4164933" y="6356351"/>
            <a:ext cx="3862135" cy="365125"/>
          </a:xfrm>
          <a:prstGeom prst="rect">
            <a:avLst/>
          </a:prstGeom>
        </p:spPr>
        <p:txBody>
          <a:bodyPr/>
          <a:lstStyle>
            <a:lvl1pPr eaLnBrk="1" hangingPunct="1">
              <a:defRPr>
                <a:ea typeface="ＭＳ Ｐゴシック" charset="-128"/>
              </a:defRPr>
            </a:lvl1pPr>
          </a:lstStyle>
          <a:p>
            <a:pPr>
              <a:defRPr/>
            </a:pPr>
            <a:endParaRPr lang="fr-BE"/>
          </a:p>
        </p:txBody>
      </p:sp>
      <p:sp>
        <p:nvSpPr>
          <p:cNvPr id="7" name="Espace réservé du numéro de diapositive 6"/>
          <p:cNvSpPr>
            <a:spLocks noGrp="1"/>
          </p:cNvSpPr>
          <p:nvPr>
            <p:ph type="sldNum" sz="quarter" idx="12"/>
          </p:nvPr>
        </p:nvSpPr>
        <p:spPr>
          <a:xfrm>
            <a:off x="8738154" y="6356351"/>
            <a:ext cx="2844344" cy="365125"/>
          </a:xfrm>
          <a:prstGeom prst="rect">
            <a:avLst/>
          </a:prstGeom>
        </p:spPr>
        <p:txBody>
          <a:bodyPr/>
          <a:lstStyle>
            <a:lvl1pPr eaLnBrk="1" hangingPunct="1">
              <a:defRPr>
                <a:ea typeface="ＭＳ Ｐゴシック" charset="-128"/>
              </a:defRPr>
            </a:lvl1pPr>
          </a:lstStyle>
          <a:p>
            <a:pPr>
              <a:defRPr/>
            </a:pPr>
            <a:fld id="{DAB85AD6-2F07-47E9-8864-9F4F79B474CA}" type="slidenum">
              <a:rPr lang="fr-BE"/>
              <a:pPr>
                <a:defRPr/>
              </a:pPr>
              <a:t>‹N°›</a:t>
            </a:fld>
            <a:endParaRPr lang="fr-BE"/>
          </a:p>
        </p:txBody>
      </p:sp>
    </p:spTree>
    <p:extLst>
      <p:ext uri="{BB962C8B-B14F-4D97-AF65-F5344CB8AC3E}">
        <p14:creationId xmlns:p14="http://schemas.microsoft.com/office/powerpoint/2010/main" val="138878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609502" y="6356351"/>
            <a:ext cx="2844344" cy="365125"/>
          </a:xfrm>
          <a:prstGeom prst="rect">
            <a:avLst/>
          </a:prstGeom>
        </p:spPr>
        <p:txBody>
          <a:bodyPr/>
          <a:lstStyle>
            <a:lvl1pPr eaLnBrk="1" hangingPunct="1">
              <a:defRPr>
                <a:ea typeface="ＭＳ Ｐゴシック" charset="-128"/>
              </a:defRPr>
            </a:lvl1pPr>
          </a:lstStyle>
          <a:p>
            <a:pPr>
              <a:defRPr/>
            </a:pPr>
            <a:fld id="{F7BD3FE2-70C0-49C1-BE80-9ACCFF0E8559}" type="datetime1">
              <a:rPr lang="fr-BE"/>
              <a:pPr>
                <a:defRPr/>
              </a:pPr>
              <a:t>06-03-19</a:t>
            </a:fld>
            <a:endParaRPr lang="fr-BE"/>
          </a:p>
        </p:txBody>
      </p:sp>
      <p:sp>
        <p:nvSpPr>
          <p:cNvPr id="6" name="Espace réservé du pied de page 5"/>
          <p:cNvSpPr>
            <a:spLocks noGrp="1"/>
          </p:cNvSpPr>
          <p:nvPr>
            <p:ph type="ftr" sz="quarter" idx="11"/>
          </p:nvPr>
        </p:nvSpPr>
        <p:spPr>
          <a:xfrm>
            <a:off x="4164933" y="6356351"/>
            <a:ext cx="3862135" cy="365125"/>
          </a:xfrm>
          <a:prstGeom prst="rect">
            <a:avLst/>
          </a:prstGeom>
        </p:spPr>
        <p:txBody>
          <a:bodyPr/>
          <a:lstStyle>
            <a:lvl1pPr eaLnBrk="1" hangingPunct="1">
              <a:defRPr>
                <a:ea typeface="ＭＳ Ｐゴシック" charset="-128"/>
              </a:defRPr>
            </a:lvl1pPr>
          </a:lstStyle>
          <a:p>
            <a:pPr>
              <a:defRPr/>
            </a:pPr>
            <a:endParaRPr lang="fr-BE"/>
          </a:p>
        </p:txBody>
      </p:sp>
      <p:sp>
        <p:nvSpPr>
          <p:cNvPr id="7" name="Espace réservé du numéro de diapositive 6"/>
          <p:cNvSpPr>
            <a:spLocks noGrp="1"/>
          </p:cNvSpPr>
          <p:nvPr>
            <p:ph type="sldNum" sz="quarter" idx="12"/>
          </p:nvPr>
        </p:nvSpPr>
        <p:spPr>
          <a:xfrm>
            <a:off x="8738154" y="6356351"/>
            <a:ext cx="2844344" cy="365125"/>
          </a:xfrm>
          <a:prstGeom prst="rect">
            <a:avLst/>
          </a:prstGeom>
        </p:spPr>
        <p:txBody>
          <a:bodyPr/>
          <a:lstStyle>
            <a:lvl1pPr eaLnBrk="1" hangingPunct="1">
              <a:defRPr>
                <a:ea typeface="ＭＳ Ｐゴシック" charset="-128"/>
              </a:defRPr>
            </a:lvl1pPr>
          </a:lstStyle>
          <a:p>
            <a:pPr>
              <a:defRPr/>
            </a:pPr>
            <a:fld id="{012E5420-B009-4DDF-807A-27526385BB04}" type="slidenum">
              <a:rPr lang="fr-BE"/>
              <a:pPr>
                <a:defRPr/>
              </a:pPr>
              <a:t>‹N°›</a:t>
            </a:fld>
            <a:endParaRPr lang="fr-BE"/>
          </a:p>
        </p:txBody>
      </p:sp>
    </p:spTree>
    <p:extLst>
      <p:ext uri="{BB962C8B-B14F-4D97-AF65-F5344CB8AC3E}">
        <p14:creationId xmlns:p14="http://schemas.microsoft.com/office/powerpoint/2010/main" val="2555842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a:xfrm>
            <a:off x="609502" y="6356351"/>
            <a:ext cx="2844344" cy="365125"/>
          </a:xfrm>
          <a:prstGeom prst="rect">
            <a:avLst/>
          </a:prstGeom>
        </p:spPr>
        <p:txBody>
          <a:bodyPr/>
          <a:lstStyle>
            <a:lvl1pPr eaLnBrk="1" hangingPunct="1">
              <a:defRPr>
                <a:ea typeface="ＭＳ Ｐゴシック" charset="-128"/>
              </a:defRPr>
            </a:lvl1pPr>
          </a:lstStyle>
          <a:p>
            <a:pPr>
              <a:defRPr/>
            </a:pPr>
            <a:fld id="{7ACC0110-BD2B-4861-A11D-D47246F404F0}" type="datetime1">
              <a:rPr lang="fr-BE"/>
              <a:pPr>
                <a:defRPr/>
              </a:pPr>
              <a:t>06-03-19</a:t>
            </a:fld>
            <a:endParaRPr lang="fr-BE"/>
          </a:p>
        </p:txBody>
      </p:sp>
      <p:sp>
        <p:nvSpPr>
          <p:cNvPr id="5" name="Espace réservé du pied de page 4"/>
          <p:cNvSpPr>
            <a:spLocks noGrp="1"/>
          </p:cNvSpPr>
          <p:nvPr>
            <p:ph type="ftr" sz="quarter" idx="11"/>
          </p:nvPr>
        </p:nvSpPr>
        <p:spPr>
          <a:xfrm>
            <a:off x="4164933" y="6356351"/>
            <a:ext cx="3862135" cy="365125"/>
          </a:xfrm>
          <a:prstGeom prst="rect">
            <a:avLst/>
          </a:prstGeom>
        </p:spPr>
        <p:txBody>
          <a:bodyPr/>
          <a:lstStyle>
            <a:lvl1pPr eaLnBrk="1" hangingPunct="1">
              <a:defRPr>
                <a:ea typeface="ＭＳ Ｐゴシック" charset="-128"/>
              </a:defRPr>
            </a:lvl1pPr>
          </a:lstStyle>
          <a:p>
            <a:pPr>
              <a:defRPr/>
            </a:pPr>
            <a:endParaRPr lang="fr-BE"/>
          </a:p>
        </p:txBody>
      </p:sp>
      <p:sp>
        <p:nvSpPr>
          <p:cNvPr id="6" name="Espace réservé du numéro de diapositive 5"/>
          <p:cNvSpPr>
            <a:spLocks noGrp="1"/>
          </p:cNvSpPr>
          <p:nvPr>
            <p:ph type="sldNum" sz="quarter" idx="12"/>
          </p:nvPr>
        </p:nvSpPr>
        <p:spPr>
          <a:xfrm>
            <a:off x="8738154" y="6356351"/>
            <a:ext cx="2844344" cy="365125"/>
          </a:xfrm>
          <a:prstGeom prst="rect">
            <a:avLst/>
          </a:prstGeom>
        </p:spPr>
        <p:txBody>
          <a:bodyPr/>
          <a:lstStyle>
            <a:lvl1pPr eaLnBrk="1" hangingPunct="1">
              <a:defRPr>
                <a:ea typeface="ＭＳ Ｐゴシック" charset="-128"/>
              </a:defRPr>
            </a:lvl1pPr>
          </a:lstStyle>
          <a:p>
            <a:pPr>
              <a:defRPr/>
            </a:pPr>
            <a:fld id="{2C1E2B3A-AD63-4678-B50A-B99F04415A67}" type="slidenum">
              <a:rPr lang="fr-BE"/>
              <a:pPr>
                <a:defRPr/>
              </a:pPr>
              <a:t>‹N°›</a:t>
            </a:fld>
            <a:endParaRPr lang="fr-BE"/>
          </a:p>
        </p:txBody>
      </p:sp>
    </p:spTree>
    <p:extLst>
      <p:ext uri="{BB962C8B-B14F-4D97-AF65-F5344CB8AC3E}">
        <p14:creationId xmlns:p14="http://schemas.microsoft.com/office/powerpoint/2010/main" val="3894282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2"/>
            <a:ext cx="27432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609603" y="274642"/>
            <a:ext cx="8026399"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a:xfrm>
            <a:off x="609502" y="6356351"/>
            <a:ext cx="2844344" cy="365125"/>
          </a:xfrm>
          <a:prstGeom prst="rect">
            <a:avLst/>
          </a:prstGeom>
        </p:spPr>
        <p:txBody>
          <a:bodyPr/>
          <a:lstStyle>
            <a:lvl1pPr eaLnBrk="1" hangingPunct="1">
              <a:defRPr>
                <a:ea typeface="ＭＳ Ｐゴシック" charset="-128"/>
              </a:defRPr>
            </a:lvl1pPr>
          </a:lstStyle>
          <a:p>
            <a:pPr>
              <a:defRPr/>
            </a:pPr>
            <a:fld id="{D08E98AB-24D0-4ACE-9B60-F46700526696}" type="datetime1">
              <a:rPr lang="fr-BE"/>
              <a:pPr>
                <a:defRPr/>
              </a:pPr>
              <a:t>06-03-19</a:t>
            </a:fld>
            <a:endParaRPr lang="fr-BE"/>
          </a:p>
        </p:txBody>
      </p:sp>
      <p:sp>
        <p:nvSpPr>
          <p:cNvPr id="5" name="Espace réservé du pied de page 4"/>
          <p:cNvSpPr>
            <a:spLocks noGrp="1"/>
          </p:cNvSpPr>
          <p:nvPr>
            <p:ph type="ftr" sz="quarter" idx="11"/>
          </p:nvPr>
        </p:nvSpPr>
        <p:spPr>
          <a:xfrm>
            <a:off x="4164933" y="6356351"/>
            <a:ext cx="3862135" cy="365125"/>
          </a:xfrm>
          <a:prstGeom prst="rect">
            <a:avLst/>
          </a:prstGeom>
        </p:spPr>
        <p:txBody>
          <a:bodyPr/>
          <a:lstStyle>
            <a:lvl1pPr eaLnBrk="1" hangingPunct="1">
              <a:defRPr>
                <a:ea typeface="ＭＳ Ｐゴシック" charset="-128"/>
              </a:defRPr>
            </a:lvl1pPr>
          </a:lstStyle>
          <a:p>
            <a:pPr>
              <a:defRPr/>
            </a:pPr>
            <a:endParaRPr lang="fr-BE"/>
          </a:p>
        </p:txBody>
      </p:sp>
      <p:sp>
        <p:nvSpPr>
          <p:cNvPr id="6" name="Espace réservé du numéro de diapositive 5"/>
          <p:cNvSpPr>
            <a:spLocks noGrp="1"/>
          </p:cNvSpPr>
          <p:nvPr>
            <p:ph type="sldNum" sz="quarter" idx="12"/>
          </p:nvPr>
        </p:nvSpPr>
        <p:spPr>
          <a:xfrm>
            <a:off x="8738154" y="6356351"/>
            <a:ext cx="2844344" cy="365125"/>
          </a:xfrm>
          <a:prstGeom prst="rect">
            <a:avLst/>
          </a:prstGeom>
        </p:spPr>
        <p:txBody>
          <a:bodyPr/>
          <a:lstStyle>
            <a:lvl1pPr eaLnBrk="1" hangingPunct="1">
              <a:defRPr>
                <a:ea typeface="ＭＳ Ｐゴシック" charset="-128"/>
              </a:defRPr>
            </a:lvl1pPr>
          </a:lstStyle>
          <a:p>
            <a:pPr>
              <a:defRPr/>
            </a:pPr>
            <a:fld id="{75012A83-2776-4390-A848-872E14B1BD70}" type="slidenum">
              <a:rPr lang="fr-BE"/>
              <a:pPr>
                <a:defRPr/>
              </a:pPr>
              <a:t>‹N°›</a:t>
            </a:fld>
            <a:endParaRPr lang="fr-BE"/>
          </a:p>
        </p:txBody>
      </p:sp>
    </p:spTree>
    <p:extLst>
      <p:ext uri="{BB962C8B-B14F-4D97-AF65-F5344CB8AC3E}">
        <p14:creationId xmlns:p14="http://schemas.microsoft.com/office/powerpoint/2010/main" val="1353417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B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BE"/>
          </a:p>
        </p:txBody>
      </p:sp>
      <p:sp>
        <p:nvSpPr>
          <p:cNvPr id="4" name="Espace réservé de la date 3"/>
          <p:cNvSpPr>
            <a:spLocks noGrp="1"/>
          </p:cNvSpPr>
          <p:nvPr>
            <p:ph type="dt" sz="half" idx="10"/>
          </p:nvPr>
        </p:nvSpPr>
        <p:spPr/>
        <p:txBody>
          <a:bodyPr/>
          <a:lstStyle/>
          <a:p>
            <a:fld id="{92118842-1F37-4A76-984F-C0BF3539C696}" type="datetimeFigureOut">
              <a:rPr lang="fr-BE" smtClean="0"/>
              <a:t>06-03-19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EFF2CCF-9575-4DD0-9254-A12F68DC8264}" type="slidenum">
              <a:rPr lang="fr-BE" smtClean="0"/>
              <a:t>‹N°›</a:t>
            </a:fld>
            <a:endParaRPr lang="fr-BE"/>
          </a:p>
        </p:txBody>
      </p:sp>
    </p:spTree>
    <p:extLst>
      <p:ext uri="{BB962C8B-B14F-4D97-AF65-F5344CB8AC3E}">
        <p14:creationId xmlns:p14="http://schemas.microsoft.com/office/powerpoint/2010/main" val="94068771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092208" y="194400"/>
            <a:ext cx="7881392" cy="601200"/>
          </a:xfrm>
        </p:spPr>
        <p:txBody>
          <a:bodyPr/>
          <a:lstStyle/>
          <a:p>
            <a:r>
              <a:rPr lang="fr-FR" smtClean="0"/>
              <a:t>Modifiez le style du titre</a:t>
            </a:r>
            <a:endParaRPr lang="fr-BE"/>
          </a:p>
        </p:txBody>
      </p:sp>
      <p:sp>
        <p:nvSpPr>
          <p:cNvPr id="3" name="Espace réservé du contenu 2"/>
          <p:cNvSpPr>
            <a:spLocks noGrp="1"/>
          </p:cNvSpPr>
          <p:nvPr>
            <p:ph idx="1"/>
          </p:nvPr>
        </p:nvSpPr>
        <p:spPr>
          <a:xfrm>
            <a:off x="207134" y="1220318"/>
            <a:ext cx="11766466" cy="5528212"/>
          </a:xfrm>
        </p:spPr>
        <p:txBody>
          <a:bodyPr>
            <a:normAutofit/>
          </a:bodyPr>
          <a:lstStyle>
            <a:lvl1pPr marL="0" indent="0" algn="l">
              <a:lnSpc>
                <a:spcPct val="100000"/>
              </a:lnSpc>
              <a:spcBef>
                <a:spcPts val="100"/>
              </a:spcBef>
              <a:spcAft>
                <a:spcPts val="800"/>
              </a:spcAft>
              <a:buNone/>
              <a:defRPr sz="2300">
                <a:latin typeface="Calibri" panose="020F0502020204030204" pitchFamily="34" charset="0"/>
                <a:cs typeface="Calibri" panose="020F0502020204030204" pitchFamily="34" charset="0"/>
              </a:defRPr>
            </a:lvl1pPr>
            <a:lvl2pPr marL="269875" indent="-269875" algn="l">
              <a:lnSpc>
                <a:spcPct val="100000"/>
              </a:lnSpc>
              <a:spcBef>
                <a:spcPts val="100"/>
              </a:spcBef>
              <a:spcAft>
                <a:spcPts val="800"/>
              </a:spcAft>
              <a:buClr>
                <a:srgbClr val="C00000"/>
              </a:buClr>
              <a:buSzPct val="85000"/>
              <a:buFont typeface="Calibri" panose="020F0502020204030204" pitchFamily="34" charset="0"/>
              <a:buChar char="●"/>
              <a:defRPr sz="2300">
                <a:latin typeface="Calibri" panose="020F0502020204030204" pitchFamily="34" charset="0"/>
                <a:cs typeface="Calibri" panose="020F0502020204030204" pitchFamily="34" charset="0"/>
              </a:defRPr>
            </a:lvl2pPr>
            <a:lvl3pPr marL="541338" indent="-271463" algn="l">
              <a:lnSpc>
                <a:spcPct val="100000"/>
              </a:lnSpc>
              <a:spcBef>
                <a:spcPts val="100"/>
              </a:spcBef>
              <a:spcAft>
                <a:spcPts val="800"/>
              </a:spcAft>
              <a:buClr>
                <a:srgbClr val="C00000"/>
              </a:buClr>
              <a:buSzPct val="70000"/>
              <a:buFont typeface="Arial" panose="020B0604020202020204" pitchFamily="34" charset="0"/>
              <a:buChar char="►"/>
              <a:defRPr sz="2300">
                <a:latin typeface="Calibri" panose="020F0502020204030204" pitchFamily="34" charset="0"/>
                <a:cs typeface="Calibri" panose="020F0502020204030204" pitchFamily="34" charset="0"/>
              </a:defRPr>
            </a:lvl3pPr>
            <a:lvl4pPr algn="l">
              <a:lnSpc>
                <a:spcPct val="100000"/>
              </a:lnSpc>
              <a:spcBef>
                <a:spcPts val="100"/>
              </a:spcBef>
              <a:spcAft>
                <a:spcPts val="800"/>
              </a:spcAft>
              <a:defRPr sz="2300">
                <a:latin typeface="Calibri" panose="020F0502020204030204" pitchFamily="34" charset="0"/>
                <a:cs typeface="Calibri" panose="020F0502020204030204" pitchFamily="34" charset="0"/>
              </a:defRPr>
            </a:lvl4pPr>
            <a:lvl5pPr algn="l">
              <a:lnSpc>
                <a:spcPct val="100000"/>
              </a:lnSpc>
              <a:spcBef>
                <a:spcPts val="100"/>
              </a:spcBef>
              <a:spcAft>
                <a:spcPts val="800"/>
              </a:spcAft>
              <a:defRPr sz="2300">
                <a:latin typeface="Calibri" panose="020F0502020204030204" pitchFamily="34" charset="0"/>
                <a:cs typeface="Calibri" panose="020F0502020204030204" pitchFamily="34" charset="0"/>
              </a:defRPr>
            </a:lvl5pPr>
          </a:lstStyle>
          <a:p>
            <a:pPr lvl="0"/>
            <a:r>
              <a:rPr lang="fr-FR" dirty="0" smtClean="0"/>
              <a:t>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BE" dirty="0"/>
          </a:p>
        </p:txBody>
      </p:sp>
      <p:pic>
        <p:nvPicPr>
          <p:cNvPr id="8" name="Picture 4" descr="COP 24 Katowice 2018 logo"/>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9275" y="53614"/>
            <a:ext cx="3440135" cy="959068"/>
          </a:xfrm>
          <a:prstGeom prst="rect">
            <a:avLst/>
          </a:prstGeom>
          <a:noFill/>
          <a:extLst>
            <a:ext uri="{909E8E84-426E-40DD-AFC4-6F175D3DCCD1}">
              <a14:hiddenFill xmlns:a14="http://schemas.microsoft.com/office/drawing/2010/main">
                <a:solidFill>
                  <a:srgbClr val="FFFFFF"/>
                </a:solidFill>
              </a14:hiddenFill>
            </a:ext>
          </a:extLst>
        </p:spPr>
      </p:pic>
      <p:sp>
        <p:nvSpPr>
          <p:cNvPr id="9" name="Chevron 8"/>
          <p:cNvSpPr/>
          <p:nvPr/>
        </p:nvSpPr>
        <p:spPr>
          <a:xfrm>
            <a:off x="3791071" y="314326"/>
            <a:ext cx="230396" cy="352206"/>
          </a:xfrm>
          <a:prstGeom prst="chevro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Tree>
    <p:extLst>
      <p:ext uri="{BB962C8B-B14F-4D97-AF65-F5344CB8AC3E}">
        <p14:creationId xmlns:p14="http://schemas.microsoft.com/office/powerpoint/2010/main" val="2189896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865840" y="194400"/>
            <a:ext cx="10107760" cy="601200"/>
          </a:xfrm>
        </p:spPr>
        <p:txBody>
          <a:bodyPr/>
          <a:lstStyle/>
          <a:p>
            <a:r>
              <a:rPr lang="fr-FR" smtClean="0"/>
              <a:t>Modifiez le style du titre</a:t>
            </a:r>
            <a:endParaRPr lang="fr-BE"/>
          </a:p>
        </p:txBody>
      </p:sp>
      <p:sp>
        <p:nvSpPr>
          <p:cNvPr id="3" name="Espace réservé du contenu 2"/>
          <p:cNvSpPr>
            <a:spLocks noGrp="1"/>
          </p:cNvSpPr>
          <p:nvPr>
            <p:ph idx="1"/>
          </p:nvPr>
        </p:nvSpPr>
        <p:spPr>
          <a:xfrm>
            <a:off x="207134" y="1220318"/>
            <a:ext cx="11766466" cy="5528212"/>
          </a:xfrm>
        </p:spPr>
        <p:txBody>
          <a:bodyPr>
            <a:normAutofit/>
          </a:bodyPr>
          <a:lstStyle>
            <a:lvl1pPr marL="0" indent="0" algn="l">
              <a:lnSpc>
                <a:spcPct val="100000"/>
              </a:lnSpc>
              <a:spcBef>
                <a:spcPts val="100"/>
              </a:spcBef>
              <a:spcAft>
                <a:spcPts val="800"/>
              </a:spcAft>
              <a:buNone/>
              <a:defRPr sz="2300">
                <a:latin typeface="Calibri" panose="020F0502020204030204" pitchFamily="34" charset="0"/>
                <a:cs typeface="Calibri" panose="020F0502020204030204" pitchFamily="34" charset="0"/>
              </a:defRPr>
            </a:lvl1pPr>
            <a:lvl2pPr marL="269875" indent="-269875" algn="l">
              <a:lnSpc>
                <a:spcPct val="100000"/>
              </a:lnSpc>
              <a:spcBef>
                <a:spcPts val="100"/>
              </a:spcBef>
              <a:spcAft>
                <a:spcPts val="800"/>
              </a:spcAft>
              <a:buClr>
                <a:srgbClr val="C00000"/>
              </a:buClr>
              <a:buSzPct val="85000"/>
              <a:buFont typeface="Calibri" panose="020F0502020204030204" pitchFamily="34" charset="0"/>
              <a:buChar char="●"/>
              <a:defRPr sz="2300">
                <a:latin typeface="Calibri" panose="020F0502020204030204" pitchFamily="34" charset="0"/>
                <a:cs typeface="Calibri" panose="020F0502020204030204" pitchFamily="34" charset="0"/>
              </a:defRPr>
            </a:lvl2pPr>
            <a:lvl3pPr marL="541338" indent="-271463" algn="l">
              <a:lnSpc>
                <a:spcPct val="100000"/>
              </a:lnSpc>
              <a:spcBef>
                <a:spcPts val="100"/>
              </a:spcBef>
              <a:spcAft>
                <a:spcPts val="800"/>
              </a:spcAft>
              <a:buClr>
                <a:srgbClr val="C00000"/>
              </a:buClr>
              <a:buSzPct val="70000"/>
              <a:buFont typeface="Arial" panose="020B0604020202020204" pitchFamily="34" charset="0"/>
              <a:buChar char="►"/>
              <a:defRPr sz="2300">
                <a:latin typeface="Calibri" panose="020F0502020204030204" pitchFamily="34" charset="0"/>
                <a:cs typeface="Calibri" panose="020F0502020204030204" pitchFamily="34" charset="0"/>
              </a:defRPr>
            </a:lvl3pPr>
            <a:lvl4pPr algn="l">
              <a:lnSpc>
                <a:spcPct val="100000"/>
              </a:lnSpc>
              <a:spcBef>
                <a:spcPts val="100"/>
              </a:spcBef>
              <a:spcAft>
                <a:spcPts val="800"/>
              </a:spcAft>
              <a:defRPr sz="2300">
                <a:latin typeface="Calibri" panose="020F0502020204030204" pitchFamily="34" charset="0"/>
                <a:cs typeface="Calibri" panose="020F0502020204030204" pitchFamily="34" charset="0"/>
              </a:defRPr>
            </a:lvl4pPr>
            <a:lvl5pPr algn="l">
              <a:lnSpc>
                <a:spcPct val="100000"/>
              </a:lnSpc>
              <a:spcBef>
                <a:spcPts val="100"/>
              </a:spcBef>
              <a:spcAft>
                <a:spcPts val="800"/>
              </a:spcAft>
              <a:defRPr sz="2300">
                <a:latin typeface="Calibri" panose="020F0502020204030204" pitchFamily="34" charset="0"/>
                <a:cs typeface="Calibri" panose="020F0502020204030204" pitchFamily="34" charset="0"/>
              </a:defRPr>
            </a:lvl5pPr>
          </a:lstStyle>
          <a:p>
            <a:pPr lvl="0"/>
            <a:r>
              <a:rPr lang="fr-FR" dirty="0" smtClean="0"/>
              <a:t>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BE" dirty="0"/>
          </a:p>
        </p:txBody>
      </p:sp>
      <p:sp>
        <p:nvSpPr>
          <p:cNvPr id="9" name="Chevron 8"/>
          <p:cNvSpPr/>
          <p:nvPr/>
        </p:nvSpPr>
        <p:spPr>
          <a:xfrm>
            <a:off x="1564703" y="314326"/>
            <a:ext cx="230396" cy="352206"/>
          </a:xfrm>
          <a:prstGeom prst="chevro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pic>
        <p:nvPicPr>
          <p:cNvPr id="10" name="Image 9"/>
          <p:cNvPicPr>
            <a:picLocks noChangeAspect="1"/>
          </p:cNvPicPr>
          <p:nvPr userDrawn="1"/>
        </p:nvPicPr>
        <p:blipFill>
          <a:blip r:embed="rId2"/>
          <a:stretch>
            <a:fillRect/>
          </a:stretch>
        </p:blipFill>
        <p:spPr>
          <a:xfrm>
            <a:off x="209938" y="103971"/>
            <a:ext cx="1083423" cy="903988"/>
          </a:xfrm>
          <a:prstGeom prst="rect">
            <a:avLst/>
          </a:prstGeom>
        </p:spPr>
      </p:pic>
    </p:spTree>
    <p:extLst>
      <p:ext uri="{BB962C8B-B14F-4D97-AF65-F5344CB8AC3E}">
        <p14:creationId xmlns:p14="http://schemas.microsoft.com/office/powerpoint/2010/main" val="97707733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2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2846507" y="194400"/>
            <a:ext cx="9127094" cy="601200"/>
          </a:xfrm>
        </p:spPr>
        <p:txBody>
          <a:bodyPr/>
          <a:lstStyle/>
          <a:p>
            <a:r>
              <a:rPr lang="fr-FR" smtClean="0"/>
              <a:t>Modifiez le style du titre</a:t>
            </a:r>
            <a:endParaRPr lang="fr-BE"/>
          </a:p>
        </p:txBody>
      </p:sp>
      <p:sp>
        <p:nvSpPr>
          <p:cNvPr id="3" name="Espace réservé du contenu 2"/>
          <p:cNvSpPr>
            <a:spLocks noGrp="1"/>
          </p:cNvSpPr>
          <p:nvPr>
            <p:ph idx="1"/>
          </p:nvPr>
        </p:nvSpPr>
        <p:spPr>
          <a:xfrm>
            <a:off x="207134" y="1220318"/>
            <a:ext cx="11766466" cy="5528212"/>
          </a:xfrm>
        </p:spPr>
        <p:txBody>
          <a:bodyPr>
            <a:normAutofit/>
          </a:bodyPr>
          <a:lstStyle>
            <a:lvl1pPr marL="0" indent="0" algn="l">
              <a:lnSpc>
                <a:spcPct val="100000"/>
              </a:lnSpc>
              <a:spcBef>
                <a:spcPts val="100"/>
              </a:spcBef>
              <a:spcAft>
                <a:spcPts val="800"/>
              </a:spcAft>
              <a:buNone/>
              <a:defRPr sz="2300">
                <a:latin typeface="Calibri" panose="020F0502020204030204" pitchFamily="34" charset="0"/>
                <a:cs typeface="Calibri" panose="020F0502020204030204" pitchFamily="34" charset="0"/>
              </a:defRPr>
            </a:lvl1pPr>
            <a:lvl2pPr marL="269875" indent="-269875" algn="l">
              <a:lnSpc>
                <a:spcPct val="100000"/>
              </a:lnSpc>
              <a:spcBef>
                <a:spcPts val="100"/>
              </a:spcBef>
              <a:spcAft>
                <a:spcPts val="800"/>
              </a:spcAft>
              <a:buClr>
                <a:srgbClr val="C00000"/>
              </a:buClr>
              <a:buSzPct val="85000"/>
              <a:buFont typeface="Calibri" panose="020F0502020204030204" pitchFamily="34" charset="0"/>
              <a:buChar char="●"/>
              <a:defRPr sz="2300">
                <a:latin typeface="Calibri" panose="020F0502020204030204" pitchFamily="34" charset="0"/>
                <a:cs typeface="Calibri" panose="020F0502020204030204" pitchFamily="34" charset="0"/>
              </a:defRPr>
            </a:lvl2pPr>
            <a:lvl3pPr marL="541338" indent="-271463" algn="l">
              <a:lnSpc>
                <a:spcPct val="100000"/>
              </a:lnSpc>
              <a:spcBef>
                <a:spcPts val="100"/>
              </a:spcBef>
              <a:spcAft>
                <a:spcPts val="800"/>
              </a:spcAft>
              <a:buClr>
                <a:srgbClr val="C00000"/>
              </a:buClr>
              <a:buSzPct val="70000"/>
              <a:buFont typeface="Arial" panose="020B0604020202020204" pitchFamily="34" charset="0"/>
              <a:buChar char="►"/>
              <a:defRPr sz="2300">
                <a:latin typeface="Calibri" panose="020F0502020204030204" pitchFamily="34" charset="0"/>
                <a:cs typeface="Calibri" panose="020F0502020204030204" pitchFamily="34" charset="0"/>
              </a:defRPr>
            </a:lvl3pPr>
            <a:lvl4pPr algn="l">
              <a:lnSpc>
                <a:spcPct val="100000"/>
              </a:lnSpc>
              <a:spcBef>
                <a:spcPts val="100"/>
              </a:spcBef>
              <a:spcAft>
                <a:spcPts val="800"/>
              </a:spcAft>
              <a:defRPr sz="2300">
                <a:latin typeface="Calibri" panose="020F0502020204030204" pitchFamily="34" charset="0"/>
                <a:cs typeface="Calibri" panose="020F0502020204030204" pitchFamily="34" charset="0"/>
              </a:defRPr>
            </a:lvl4pPr>
            <a:lvl5pPr algn="l">
              <a:lnSpc>
                <a:spcPct val="100000"/>
              </a:lnSpc>
              <a:spcBef>
                <a:spcPts val="100"/>
              </a:spcBef>
              <a:spcAft>
                <a:spcPts val="800"/>
              </a:spcAft>
              <a:defRPr sz="2300">
                <a:latin typeface="Calibri" panose="020F0502020204030204" pitchFamily="34" charset="0"/>
                <a:cs typeface="Calibri" panose="020F0502020204030204" pitchFamily="34" charset="0"/>
              </a:defRPr>
            </a:lvl5pPr>
          </a:lstStyle>
          <a:p>
            <a:pPr lvl="0"/>
            <a:r>
              <a:rPr lang="fr-FR" dirty="0" smtClean="0"/>
              <a:t>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BE" dirty="0"/>
          </a:p>
        </p:txBody>
      </p:sp>
      <p:sp>
        <p:nvSpPr>
          <p:cNvPr id="9" name="Chevron 8"/>
          <p:cNvSpPr/>
          <p:nvPr/>
        </p:nvSpPr>
        <p:spPr>
          <a:xfrm>
            <a:off x="2545370" y="314326"/>
            <a:ext cx="230396" cy="352206"/>
          </a:xfrm>
          <a:prstGeom prst="chevro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pic>
        <p:nvPicPr>
          <p:cNvPr id="6" name="Image 5"/>
          <p:cNvPicPr>
            <a:picLocks noChangeAspect="1"/>
          </p:cNvPicPr>
          <p:nvPr userDrawn="1"/>
        </p:nvPicPr>
        <p:blipFill rotWithShape="1">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t="5488"/>
          <a:stretch/>
        </p:blipFill>
        <p:spPr>
          <a:xfrm>
            <a:off x="331305" y="194400"/>
            <a:ext cx="1984296" cy="601200"/>
          </a:xfrm>
          <a:prstGeom prst="rect">
            <a:avLst/>
          </a:prstGeom>
        </p:spPr>
      </p:pic>
    </p:spTree>
    <p:extLst>
      <p:ext uri="{BB962C8B-B14F-4D97-AF65-F5344CB8AC3E}">
        <p14:creationId xmlns:p14="http://schemas.microsoft.com/office/powerpoint/2010/main" val="166571080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3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2011613" y="194400"/>
            <a:ext cx="9961987" cy="601200"/>
          </a:xfrm>
        </p:spPr>
        <p:txBody>
          <a:bodyPr/>
          <a:lstStyle/>
          <a:p>
            <a:r>
              <a:rPr lang="fr-FR" smtClean="0"/>
              <a:t>Modifiez le style du titre</a:t>
            </a:r>
            <a:endParaRPr lang="fr-BE"/>
          </a:p>
        </p:txBody>
      </p:sp>
      <p:sp>
        <p:nvSpPr>
          <p:cNvPr id="3" name="Espace réservé du contenu 2"/>
          <p:cNvSpPr>
            <a:spLocks noGrp="1"/>
          </p:cNvSpPr>
          <p:nvPr>
            <p:ph idx="1"/>
          </p:nvPr>
        </p:nvSpPr>
        <p:spPr>
          <a:xfrm>
            <a:off x="207134" y="1220318"/>
            <a:ext cx="11766466" cy="5528212"/>
          </a:xfrm>
        </p:spPr>
        <p:txBody>
          <a:bodyPr>
            <a:normAutofit/>
          </a:bodyPr>
          <a:lstStyle>
            <a:lvl1pPr marL="0" indent="0" algn="l">
              <a:lnSpc>
                <a:spcPct val="100000"/>
              </a:lnSpc>
              <a:spcBef>
                <a:spcPts val="100"/>
              </a:spcBef>
              <a:spcAft>
                <a:spcPts val="800"/>
              </a:spcAft>
              <a:buNone/>
              <a:defRPr sz="2300">
                <a:latin typeface="Calibri" panose="020F0502020204030204" pitchFamily="34" charset="0"/>
                <a:cs typeface="Calibri" panose="020F0502020204030204" pitchFamily="34" charset="0"/>
              </a:defRPr>
            </a:lvl1pPr>
            <a:lvl2pPr marL="269875" indent="-269875" algn="l">
              <a:lnSpc>
                <a:spcPct val="100000"/>
              </a:lnSpc>
              <a:spcBef>
                <a:spcPts val="100"/>
              </a:spcBef>
              <a:spcAft>
                <a:spcPts val="800"/>
              </a:spcAft>
              <a:buClr>
                <a:srgbClr val="C00000"/>
              </a:buClr>
              <a:buSzPct val="85000"/>
              <a:buFont typeface="Calibri" panose="020F0502020204030204" pitchFamily="34" charset="0"/>
              <a:buChar char="●"/>
              <a:defRPr sz="2300">
                <a:latin typeface="Calibri" panose="020F0502020204030204" pitchFamily="34" charset="0"/>
                <a:cs typeface="Calibri" panose="020F0502020204030204" pitchFamily="34" charset="0"/>
              </a:defRPr>
            </a:lvl2pPr>
            <a:lvl3pPr marL="541338" indent="-271463" algn="l">
              <a:lnSpc>
                <a:spcPct val="100000"/>
              </a:lnSpc>
              <a:spcBef>
                <a:spcPts val="100"/>
              </a:spcBef>
              <a:spcAft>
                <a:spcPts val="800"/>
              </a:spcAft>
              <a:buClr>
                <a:srgbClr val="C00000"/>
              </a:buClr>
              <a:buSzPct val="70000"/>
              <a:buFont typeface="Arial" panose="020B0604020202020204" pitchFamily="34" charset="0"/>
              <a:buChar char="►"/>
              <a:defRPr sz="2300">
                <a:latin typeface="Calibri" panose="020F0502020204030204" pitchFamily="34" charset="0"/>
                <a:cs typeface="Calibri" panose="020F0502020204030204" pitchFamily="34" charset="0"/>
              </a:defRPr>
            </a:lvl3pPr>
            <a:lvl4pPr algn="l">
              <a:lnSpc>
                <a:spcPct val="100000"/>
              </a:lnSpc>
              <a:spcBef>
                <a:spcPts val="100"/>
              </a:spcBef>
              <a:spcAft>
                <a:spcPts val="800"/>
              </a:spcAft>
              <a:defRPr sz="2300">
                <a:latin typeface="Calibri" panose="020F0502020204030204" pitchFamily="34" charset="0"/>
                <a:cs typeface="Calibri" panose="020F0502020204030204" pitchFamily="34" charset="0"/>
              </a:defRPr>
            </a:lvl4pPr>
            <a:lvl5pPr algn="l">
              <a:lnSpc>
                <a:spcPct val="100000"/>
              </a:lnSpc>
              <a:spcBef>
                <a:spcPts val="100"/>
              </a:spcBef>
              <a:spcAft>
                <a:spcPts val="800"/>
              </a:spcAft>
              <a:defRPr sz="2300">
                <a:latin typeface="Calibri" panose="020F0502020204030204" pitchFamily="34" charset="0"/>
                <a:cs typeface="Calibri" panose="020F0502020204030204" pitchFamily="34" charset="0"/>
              </a:defRPr>
            </a:lvl5pPr>
          </a:lstStyle>
          <a:p>
            <a:pPr lvl="0"/>
            <a:r>
              <a:rPr lang="fr-FR" dirty="0" smtClean="0"/>
              <a:t>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BE" dirty="0"/>
          </a:p>
        </p:txBody>
      </p:sp>
      <p:sp>
        <p:nvSpPr>
          <p:cNvPr id="9" name="Chevron 8"/>
          <p:cNvSpPr/>
          <p:nvPr/>
        </p:nvSpPr>
        <p:spPr>
          <a:xfrm>
            <a:off x="1710476" y="314326"/>
            <a:ext cx="230396" cy="352206"/>
          </a:xfrm>
          <a:prstGeom prst="chevro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pic>
        <p:nvPicPr>
          <p:cNvPr id="4" name="Ima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134" y="40547"/>
            <a:ext cx="1126037" cy="899763"/>
          </a:xfrm>
          <a:prstGeom prst="rect">
            <a:avLst/>
          </a:prstGeom>
        </p:spPr>
      </p:pic>
    </p:spTree>
    <p:extLst>
      <p:ext uri="{BB962C8B-B14F-4D97-AF65-F5344CB8AC3E}">
        <p14:creationId xmlns:p14="http://schemas.microsoft.com/office/powerpoint/2010/main" val="66777387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B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92118842-1F37-4A76-984F-C0BF3539C696}" type="datetimeFigureOut">
              <a:rPr lang="fr-BE" smtClean="0"/>
              <a:t>06-03-19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EFF2CCF-9575-4DD0-9254-A12F68DC8264}" type="slidenum">
              <a:rPr lang="fr-BE" smtClean="0"/>
              <a:t>‹N°›</a:t>
            </a:fld>
            <a:endParaRPr lang="fr-BE"/>
          </a:p>
        </p:txBody>
      </p:sp>
    </p:spTree>
    <p:extLst>
      <p:ext uri="{BB962C8B-B14F-4D97-AF65-F5344CB8AC3E}">
        <p14:creationId xmlns:p14="http://schemas.microsoft.com/office/powerpoint/2010/main" val="2769588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iapositive de titre">
    <p:bg>
      <p:bgPr>
        <a:gradFill rotWithShape="0">
          <a:gsLst>
            <a:gs pos="0">
              <a:srgbClr val="920000"/>
            </a:gs>
            <a:gs pos="73000">
              <a:srgbClr val="FF0000"/>
            </a:gs>
            <a:gs pos="100000">
              <a:srgbClr val="920000"/>
            </a:gs>
          </a:gsLst>
          <a:lin ang="3600000"/>
        </a:gradFill>
        <a:effectLst/>
      </p:bgPr>
    </p:bg>
    <p:spTree>
      <p:nvGrpSpPr>
        <p:cNvPr id="1" name=""/>
        <p:cNvGrpSpPr/>
        <p:nvPr/>
      </p:nvGrpSpPr>
      <p:grpSpPr>
        <a:xfrm>
          <a:off x="0" y="0"/>
          <a:ext cx="0" cy="0"/>
          <a:chOff x="0" y="0"/>
          <a:chExt cx="0" cy="0"/>
        </a:xfrm>
      </p:grpSpPr>
      <p:pic>
        <p:nvPicPr>
          <p:cNvPr id="4" name="Picture 13" descr="full_mini_color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6008" y="115888"/>
            <a:ext cx="1482732"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335362" y="2420889"/>
            <a:ext cx="11521280" cy="1830065"/>
          </a:xfrm>
        </p:spPr>
        <p:txBody>
          <a:bodyPr>
            <a:noAutofit/>
          </a:bodyPr>
          <a:lstStyle>
            <a:lvl1pPr>
              <a:defRPr sz="4400" b="1" cap="all" baseline="0">
                <a:ln>
                  <a:noFill/>
                </a:ln>
                <a:solidFill>
                  <a:schemeClr val="bg1"/>
                </a:solidFill>
                <a:effectLst>
                  <a:innerShdw blurRad="63500" dist="50800" dir="2700000">
                    <a:prstClr val="black">
                      <a:alpha val="50000"/>
                    </a:prstClr>
                  </a:innerShdw>
                </a:effectLst>
              </a:defRPr>
            </a:lvl1pPr>
          </a:lstStyle>
          <a:p>
            <a:r>
              <a:rPr lang="fr-FR" dirty="0" smtClean="0"/>
              <a:t>Cliquez pour modifier le style du titre</a:t>
            </a:r>
            <a:endParaRPr lang="fr-BE" dirty="0"/>
          </a:p>
        </p:txBody>
      </p:sp>
      <p:sp>
        <p:nvSpPr>
          <p:cNvPr id="3" name="Sous-titre 2"/>
          <p:cNvSpPr>
            <a:spLocks noGrp="1"/>
          </p:cNvSpPr>
          <p:nvPr>
            <p:ph type="subTitle" idx="1"/>
          </p:nvPr>
        </p:nvSpPr>
        <p:spPr>
          <a:xfrm>
            <a:off x="335362" y="4509120"/>
            <a:ext cx="11521280" cy="1440160"/>
          </a:xfrm>
        </p:spPr>
        <p:txBody>
          <a:bodyPr>
            <a:normAutofit/>
          </a:bodyPr>
          <a:lstStyle>
            <a:lvl1pPr marL="0" indent="0" algn="ctr">
              <a:buNone/>
              <a:defRPr sz="4000" b="1" u="sng">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BE" dirty="0"/>
          </a:p>
        </p:txBody>
      </p:sp>
    </p:spTree>
    <p:extLst>
      <p:ext uri="{BB962C8B-B14F-4D97-AF65-F5344CB8AC3E}">
        <p14:creationId xmlns:p14="http://schemas.microsoft.com/office/powerpoint/2010/main" val="366360376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92118842-1F37-4A76-984F-C0BF3539C696}" type="datetimeFigureOut">
              <a:rPr lang="fr-BE" smtClean="0"/>
              <a:t>06-03-19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EFF2CCF-9575-4DD0-9254-A12F68DC8264}" type="slidenum">
              <a:rPr lang="fr-BE" smtClean="0"/>
              <a:t>‹N°›</a:t>
            </a:fld>
            <a:endParaRPr lang="fr-BE"/>
          </a:p>
        </p:txBody>
      </p:sp>
    </p:spTree>
    <p:extLst>
      <p:ext uri="{BB962C8B-B14F-4D97-AF65-F5344CB8AC3E}">
        <p14:creationId xmlns:p14="http://schemas.microsoft.com/office/powerpoint/2010/main" val="263347437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B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92118842-1F37-4A76-984F-C0BF3539C696}" type="datetimeFigureOut">
              <a:rPr lang="fr-BE" smtClean="0"/>
              <a:t>06-03-19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FEFF2CCF-9575-4DD0-9254-A12F68DC8264}" type="slidenum">
              <a:rPr lang="fr-BE" smtClean="0"/>
              <a:t>‹N°›</a:t>
            </a:fld>
            <a:endParaRPr lang="fr-BE"/>
          </a:p>
        </p:txBody>
      </p:sp>
    </p:spTree>
    <p:extLst>
      <p:ext uri="{BB962C8B-B14F-4D97-AF65-F5344CB8AC3E}">
        <p14:creationId xmlns:p14="http://schemas.microsoft.com/office/powerpoint/2010/main" val="29832080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fld id="{92118842-1F37-4A76-984F-C0BF3539C696}" type="datetimeFigureOut">
              <a:rPr lang="fr-BE" smtClean="0"/>
              <a:t>06-03-19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FEFF2CCF-9575-4DD0-9254-A12F68DC8264}" type="slidenum">
              <a:rPr lang="fr-BE" smtClean="0"/>
              <a:t>‹N°›</a:t>
            </a:fld>
            <a:endParaRPr lang="fr-BE"/>
          </a:p>
        </p:txBody>
      </p:sp>
    </p:spTree>
    <p:extLst>
      <p:ext uri="{BB962C8B-B14F-4D97-AF65-F5344CB8AC3E}">
        <p14:creationId xmlns:p14="http://schemas.microsoft.com/office/powerpoint/2010/main" val="23370674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2118842-1F37-4A76-984F-C0BF3539C696}" type="datetimeFigureOut">
              <a:rPr lang="fr-BE" smtClean="0"/>
              <a:t>06-03-19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FEFF2CCF-9575-4DD0-9254-A12F68DC8264}" type="slidenum">
              <a:rPr lang="fr-BE" smtClean="0"/>
              <a:t>‹N°›</a:t>
            </a:fld>
            <a:endParaRPr lang="fr-BE"/>
          </a:p>
        </p:txBody>
      </p:sp>
    </p:spTree>
    <p:extLst>
      <p:ext uri="{BB962C8B-B14F-4D97-AF65-F5344CB8AC3E}">
        <p14:creationId xmlns:p14="http://schemas.microsoft.com/office/powerpoint/2010/main" val="30640877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92118842-1F37-4A76-984F-C0BF3539C696}" type="datetimeFigureOut">
              <a:rPr lang="fr-BE" smtClean="0"/>
              <a:t>06-03-19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EFF2CCF-9575-4DD0-9254-A12F68DC8264}" type="slidenum">
              <a:rPr lang="fr-BE" smtClean="0"/>
              <a:t>‹N°›</a:t>
            </a:fld>
            <a:endParaRPr lang="fr-BE"/>
          </a:p>
        </p:txBody>
      </p:sp>
    </p:spTree>
    <p:extLst>
      <p:ext uri="{BB962C8B-B14F-4D97-AF65-F5344CB8AC3E}">
        <p14:creationId xmlns:p14="http://schemas.microsoft.com/office/powerpoint/2010/main" val="25894951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92118842-1F37-4A76-984F-C0BF3539C696}" type="datetimeFigureOut">
              <a:rPr lang="fr-BE" smtClean="0"/>
              <a:t>06-03-19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EFF2CCF-9575-4DD0-9254-A12F68DC8264}" type="slidenum">
              <a:rPr lang="fr-BE" smtClean="0"/>
              <a:t>‹N°›</a:t>
            </a:fld>
            <a:endParaRPr lang="fr-BE"/>
          </a:p>
        </p:txBody>
      </p:sp>
    </p:spTree>
    <p:extLst>
      <p:ext uri="{BB962C8B-B14F-4D97-AF65-F5344CB8AC3E}">
        <p14:creationId xmlns:p14="http://schemas.microsoft.com/office/powerpoint/2010/main" val="21427106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92118842-1F37-4A76-984F-C0BF3539C696}" type="datetimeFigureOut">
              <a:rPr lang="fr-BE" smtClean="0"/>
              <a:t>06-03-19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EFF2CCF-9575-4DD0-9254-A12F68DC8264}" type="slidenum">
              <a:rPr lang="fr-BE" smtClean="0"/>
              <a:t>‹N°›</a:t>
            </a:fld>
            <a:endParaRPr lang="fr-BE"/>
          </a:p>
        </p:txBody>
      </p:sp>
    </p:spTree>
    <p:extLst>
      <p:ext uri="{BB962C8B-B14F-4D97-AF65-F5344CB8AC3E}">
        <p14:creationId xmlns:p14="http://schemas.microsoft.com/office/powerpoint/2010/main" val="25040401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92118842-1F37-4A76-984F-C0BF3539C696}" type="datetimeFigureOut">
              <a:rPr lang="fr-BE" smtClean="0"/>
              <a:t>06-03-19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EFF2CCF-9575-4DD0-9254-A12F68DC8264}" type="slidenum">
              <a:rPr lang="fr-BE" smtClean="0"/>
              <a:t>‹N°›</a:t>
            </a:fld>
            <a:endParaRPr lang="fr-BE"/>
          </a:p>
        </p:txBody>
      </p:sp>
    </p:spTree>
    <p:extLst>
      <p:ext uri="{BB962C8B-B14F-4D97-AF65-F5344CB8AC3E}">
        <p14:creationId xmlns:p14="http://schemas.microsoft.com/office/powerpoint/2010/main" val="32691878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609600" y="721351"/>
            <a:ext cx="10972320" cy="249299"/>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238" name="PlaceHolder 2"/>
          <p:cNvSpPr>
            <a:spLocks noGrp="1"/>
          </p:cNvSpPr>
          <p:nvPr>
            <p:ph type="body"/>
          </p:nvPr>
        </p:nvSpPr>
        <p:spPr>
          <a:xfrm>
            <a:off x="609600" y="1604520"/>
            <a:ext cx="10972320" cy="3977280"/>
          </a:xfrm>
          <a:prstGeom prst="rect">
            <a:avLst/>
          </a:prstGeom>
        </p:spPr>
        <p:txBody>
          <a:bodyPr lIns="0" tIns="0" rIns="0" bIns="0">
            <a:normAutofit/>
          </a:bodyPr>
          <a:lstStyle/>
          <a:p>
            <a:endParaRPr lang="fr-FR" sz="1800" b="0" strike="noStrike" spc="-1">
              <a:solidFill>
                <a:srgbClr val="000000"/>
              </a:solidFill>
              <a:latin typeface="Arial"/>
            </a:endParaRPr>
          </a:p>
        </p:txBody>
      </p:sp>
    </p:spTree>
    <p:extLst>
      <p:ext uri="{BB962C8B-B14F-4D97-AF65-F5344CB8AC3E}">
        <p14:creationId xmlns:p14="http://schemas.microsoft.com/office/powerpoint/2010/main" val="2741964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0" y="-27384"/>
            <a:ext cx="12192000" cy="720080"/>
          </a:xfr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0" scaled="1"/>
            <a:tileRect/>
          </a:gradFill>
        </p:spPr>
        <p:txBody>
          <a:bodyPr/>
          <a:lstStyle>
            <a:lvl1pPr marL="128588" indent="-7938" algn="l">
              <a:defRPr sz="2800" b="1">
                <a:solidFill>
                  <a:schemeClr val="bg1"/>
                </a:solidFill>
                <a:sym typeface="Webdings" panose="05030102010509060703" pitchFamily="18" charset="2"/>
              </a:defRPr>
            </a:lvl1pPr>
          </a:lstStyle>
          <a:p>
            <a:r>
              <a:rPr lang="fr-FR" dirty="0" smtClean="0"/>
              <a:t>Cliquez pour modifier le style du titre</a:t>
            </a:r>
            <a:endParaRPr lang="fr-BE" dirty="0"/>
          </a:p>
        </p:txBody>
      </p:sp>
      <p:sp>
        <p:nvSpPr>
          <p:cNvPr id="3" name="Espace réservé du contenu 2"/>
          <p:cNvSpPr>
            <a:spLocks noGrp="1"/>
          </p:cNvSpPr>
          <p:nvPr>
            <p:ph idx="1"/>
          </p:nvPr>
        </p:nvSpPr>
        <p:spPr>
          <a:xfrm>
            <a:off x="116377" y="836712"/>
            <a:ext cx="11937077" cy="5832648"/>
          </a:xfrm>
          <a:ln w="19050">
            <a:noFill/>
          </a:ln>
        </p:spPr>
        <p:txBody>
          <a:bodyPr>
            <a:normAutofit/>
          </a:bodyPr>
          <a:lstStyle>
            <a:lvl1pPr marL="266700" indent="-266700">
              <a:buClr>
                <a:srgbClr val="C00000"/>
              </a:buClr>
              <a:buSzPct val="108000"/>
              <a:buFont typeface="Wingdings" pitchFamily="2" charset="2"/>
              <a:buChar char="§"/>
              <a:defRPr sz="2400"/>
            </a:lvl1pPr>
            <a:lvl2pPr marL="534988" indent="-268288">
              <a:buClr>
                <a:srgbClr val="C00000"/>
              </a:buClr>
              <a:buFont typeface="Symbol" pitchFamily="18" charset="2"/>
              <a:buChar char="-"/>
              <a:defRPr sz="2400"/>
            </a:lvl2pPr>
            <a:lvl3pPr marL="801688" indent="-266700">
              <a:buClr>
                <a:srgbClr val="C00000"/>
              </a:buClr>
              <a:buSzPct val="100000"/>
              <a:buFont typeface="Arial" pitchFamily="34" charset="0"/>
              <a:buChar char="•"/>
              <a:defRPr sz="2400"/>
            </a:lvl3pPr>
            <a:lvl4pPr marL="1169988" indent="-273050">
              <a:buClr>
                <a:srgbClr val="C00000"/>
              </a:buClr>
              <a:buSzPct val="100000"/>
              <a:buFont typeface="Arial" pitchFamily="34" charset="0"/>
              <a:buChar char="»"/>
              <a:defRPr sz="2400"/>
            </a:lvl4pPr>
            <a:lvl5pPr>
              <a:defRPr sz="2400"/>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BE" dirty="0"/>
          </a:p>
        </p:txBody>
      </p:sp>
    </p:spTree>
    <p:extLst>
      <p:ext uri="{BB962C8B-B14F-4D97-AF65-F5344CB8AC3E}">
        <p14:creationId xmlns:p14="http://schemas.microsoft.com/office/powerpoint/2010/main" val="159790986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0" y="2931021"/>
            <a:ext cx="12192000" cy="1218059"/>
          </a:xfrm>
          <a:gradFill flip="none" rotWithShape="1">
            <a:gsLst>
              <a:gs pos="0">
                <a:srgbClr val="920000">
                  <a:shade val="30000"/>
                  <a:satMod val="115000"/>
                </a:srgbClr>
              </a:gs>
              <a:gs pos="50000">
                <a:srgbClr val="920000">
                  <a:shade val="67500"/>
                  <a:satMod val="115000"/>
                </a:srgbClr>
              </a:gs>
              <a:gs pos="100000">
                <a:srgbClr val="920000">
                  <a:shade val="100000"/>
                  <a:satMod val="115000"/>
                </a:srgbClr>
              </a:gs>
            </a:gsLst>
            <a:lin ang="0" scaled="1"/>
            <a:tileRect/>
          </a:gradFill>
        </p:spPr>
        <p:txBody>
          <a:bodyPr/>
          <a:lstStyle>
            <a:lvl1pPr marL="812800" indent="-457200" algn="l">
              <a:buFont typeface="+mj-lt"/>
              <a:buAutoNum type="arabicPeriod"/>
              <a:defRPr sz="3200" b="1" cap="none" baseline="0">
                <a:solidFill>
                  <a:schemeClr val="bg1"/>
                </a:solidFill>
              </a:defRPr>
            </a:lvl1pPr>
          </a:lstStyle>
          <a:p>
            <a:r>
              <a:rPr lang="fr-FR" dirty="0" smtClean="0"/>
              <a:t>Cliquez pour modifier le style du titre</a:t>
            </a:r>
            <a:endParaRPr lang="fr-BE" dirty="0"/>
          </a:p>
        </p:txBody>
      </p:sp>
      <p:sp>
        <p:nvSpPr>
          <p:cNvPr id="3" name="Espace réservé du texte 2"/>
          <p:cNvSpPr>
            <a:spLocks noGrp="1"/>
          </p:cNvSpPr>
          <p:nvPr>
            <p:ph type="body" idx="1"/>
          </p:nvPr>
        </p:nvSpPr>
        <p:spPr>
          <a:xfrm>
            <a:off x="431373" y="1700808"/>
            <a:ext cx="11521280" cy="648072"/>
          </a:xfrm>
        </p:spPr>
        <p:txBody>
          <a:bodyPr anchor="b"/>
          <a:lstStyle>
            <a:lvl1pPr marL="0" indent="0">
              <a:buNone/>
              <a:defRPr sz="2800" cap="small" baseline="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Cliquez pour modifier les styles du texte du masque</a:t>
            </a:r>
          </a:p>
        </p:txBody>
      </p:sp>
    </p:spTree>
    <p:extLst>
      <p:ext uri="{BB962C8B-B14F-4D97-AF65-F5344CB8AC3E}">
        <p14:creationId xmlns:p14="http://schemas.microsoft.com/office/powerpoint/2010/main" val="42193743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4"/>
            <a:ext cx="103632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a:xfrm>
            <a:off x="609502" y="6356351"/>
            <a:ext cx="2844344" cy="365125"/>
          </a:xfrm>
          <a:prstGeom prst="rect">
            <a:avLst/>
          </a:prstGeom>
        </p:spPr>
        <p:txBody>
          <a:bodyPr/>
          <a:lstStyle>
            <a:lvl1pPr eaLnBrk="1" hangingPunct="1">
              <a:defRPr>
                <a:ea typeface="ＭＳ Ｐゴシック" charset="-128"/>
              </a:defRPr>
            </a:lvl1pPr>
          </a:lstStyle>
          <a:p>
            <a:pPr>
              <a:defRPr/>
            </a:pPr>
            <a:fld id="{89E928A8-F1C1-4917-9D50-BA4A103477EE}" type="datetime1">
              <a:rPr lang="fr-BE"/>
              <a:pPr>
                <a:defRPr/>
              </a:pPr>
              <a:t>06-03-19</a:t>
            </a:fld>
            <a:endParaRPr lang="fr-BE"/>
          </a:p>
        </p:txBody>
      </p:sp>
      <p:sp>
        <p:nvSpPr>
          <p:cNvPr id="5" name="Espace réservé du pied de page 4"/>
          <p:cNvSpPr>
            <a:spLocks noGrp="1"/>
          </p:cNvSpPr>
          <p:nvPr>
            <p:ph type="ftr" sz="quarter" idx="11"/>
          </p:nvPr>
        </p:nvSpPr>
        <p:spPr>
          <a:xfrm>
            <a:off x="4164933" y="6356351"/>
            <a:ext cx="3862135" cy="365125"/>
          </a:xfrm>
          <a:prstGeom prst="rect">
            <a:avLst/>
          </a:prstGeom>
        </p:spPr>
        <p:txBody>
          <a:bodyPr/>
          <a:lstStyle>
            <a:lvl1pPr eaLnBrk="1" hangingPunct="1">
              <a:defRPr>
                <a:ea typeface="ＭＳ Ｐゴシック" charset="-128"/>
              </a:defRPr>
            </a:lvl1pPr>
          </a:lstStyle>
          <a:p>
            <a:pPr>
              <a:defRPr/>
            </a:pPr>
            <a:endParaRPr lang="fr-BE"/>
          </a:p>
        </p:txBody>
      </p:sp>
      <p:sp>
        <p:nvSpPr>
          <p:cNvPr id="6" name="Espace réservé du numéro de diapositive 5"/>
          <p:cNvSpPr>
            <a:spLocks noGrp="1"/>
          </p:cNvSpPr>
          <p:nvPr>
            <p:ph type="sldNum" sz="quarter" idx="12"/>
          </p:nvPr>
        </p:nvSpPr>
        <p:spPr>
          <a:xfrm>
            <a:off x="8738154" y="6356351"/>
            <a:ext cx="2844344" cy="365125"/>
          </a:xfrm>
          <a:prstGeom prst="rect">
            <a:avLst/>
          </a:prstGeom>
        </p:spPr>
        <p:txBody>
          <a:bodyPr/>
          <a:lstStyle>
            <a:lvl1pPr eaLnBrk="1" hangingPunct="1">
              <a:defRPr>
                <a:ea typeface="ＭＳ Ｐゴシック" charset="-128"/>
              </a:defRPr>
            </a:lvl1pPr>
          </a:lstStyle>
          <a:p>
            <a:pPr>
              <a:defRPr/>
            </a:pPr>
            <a:fld id="{19E325FD-880C-43AD-A306-B44E7000D086}" type="slidenum">
              <a:rPr lang="fr-BE"/>
              <a:pPr>
                <a:defRPr/>
              </a:pPr>
              <a:t>‹N°›</a:t>
            </a:fld>
            <a:endParaRPr lang="fr-BE"/>
          </a:p>
        </p:txBody>
      </p:sp>
    </p:spTree>
    <p:extLst>
      <p:ext uri="{BB962C8B-B14F-4D97-AF65-F5344CB8AC3E}">
        <p14:creationId xmlns:p14="http://schemas.microsoft.com/office/powerpoint/2010/main" val="18822569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609602"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6197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a:xfrm>
            <a:off x="609502" y="6356351"/>
            <a:ext cx="2844344" cy="365125"/>
          </a:xfrm>
          <a:prstGeom prst="rect">
            <a:avLst/>
          </a:prstGeom>
        </p:spPr>
        <p:txBody>
          <a:bodyPr/>
          <a:lstStyle>
            <a:lvl1pPr eaLnBrk="1" hangingPunct="1">
              <a:defRPr>
                <a:ea typeface="ＭＳ Ｐゴシック" charset="-128"/>
              </a:defRPr>
            </a:lvl1pPr>
          </a:lstStyle>
          <a:p>
            <a:pPr>
              <a:defRPr/>
            </a:pPr>
            <a:fld id="{67969643-2B23-4D11-BBDC-6804DB151DC8}" type="datetime1">
              <a:rPr lang="fr-BE"/>
              <a:pPr>
                <a:defRPr/>
              </a:pPr>
              <a:t>06-03-19</a:t>
            </a:fld>
            <a:endParaRPr lang="fr-BE"/>
          </a:p>
        </p:txBody>
      </p:sp>
      <p:sp>
        <p:nvSpPr>
          <p:cNvPr id="6" name="Espace réservé du pied de page 5"/>
          <p:cNvSpPr>
            <a:spLocks noGrp="1"/>
          </p:cNvSpPr>
          <p:nvPr>
            <p:ph type="ftr" sz="quarter" idx="11"/>
          </p:nvPr>
        </p:nvSpPr>
        <p:spPr>
          <a:xfrm>
            <a:off x="4164933" y="6356351"/>
            <a:ext cx="3862135" cy="365125"/>
          </a:xfrm>
          <a:prstGeom prst="rect">
            <a:avLst/>
          </a:prstGeom>
        </p:spPr>
        <p:txBody>
          <a:bodyPr/>
          <a:lstStyle>
            <a:lvl1pPr eaLnBrk="1" hangingPunct="1">
              <a:defRPr>
                <a:ea typeface="ＭＳ Ｐゴシック" charset="-128"/>
              </a:defRPr>
            </a:lvl1pPr>
          </a:lstStyle>
          <a:p>
            <a:pPr>
              <a:defRPr/>
            </a:pPr>
            <a:endParaRPr lang="fr-BE"/>
          </a:p>
        </p:txBody>
      </p:sp>
      <p:sp>
        <p:nvSpPr>
          <p:cNvPr id="7" name="Espace réservé du numéro de diapositive 6"/>
          <p:cNvSpPr>
            <a:spLocks noGrp="1"/>
          </p:cNvSpPr>
          <p:nvPr>
            <p:ph type="sldNum" sz="quarter" idx="12"/>
          </p:nvPr>
        </p:nvSpPr>
        <p:spPr>
          <a:xfrm>
            <a:off x="8738154" y="6356351"/>
            <a:ext cx="2844344" cy="365125"/>
          </a:xfrm>
          <a:prstGeom prst="rect">
            <a:avLst/>
          </a:prstGeom>
        </p:spPr>
        <p:txBody>
          <a:bodyPr/>
          <a:lstStyle>
            <a:lvl1pPr eaLnBrk="1" hangingPunct="1">
              <a:defRPr>
                <a:ea typeface="ＭＳ Ｐゴシック" charset="-128"/>
              </a:defRPr>
            </a:lvl1pPr>
          </a:lstStyle>
          <a:p>
            <a:pPr>
              <a:defRPr/>
            </a:pPr>
            <a:fld id="{28DAF3F8-7C9F-4EF0-8D9A-6B917F3768C5}" type="slidenum">
              <a:rPr lang="fr-BE"/>
              <a:pPr>
                <a:defRPr/>
              </a:pPr>
              <a:t>‹N°›</a:t>
            </a:fld>
            <a:endParaRPr lang="fr-BE"/>
          </a:p>
        </p:txBody>
      </p:sp>
    </p:spTree>
    <p:extLst>
      <p:ext uri="{BB962C8B-B14F-4D97-AF65-F5344CB8AC3E}">
        <p14:creationId xmlns:p14="http://schemas.microsoft.com/office/powerpoint/2010/main" val="2017206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93367" y="1535113"/>
            <a:ext cx="538903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7" y="2174875"/>
            <a:ext cx="538903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a:xfrm>
            <a:off x="609502" y="6356351"/>
            <a:ext cx="2844344" cy="365125"/>
          </a:xfrm>
          <a:prstGeom prst="rect">
            <a:avLst/>
          </a:prstGeom>
        </p:spPr>
        <p:txBody>
          <a:bodyPr/>
          <a:lstStyle>
            <a:lvl1pPr eaLnBrk="1" hangingPunct="1">
              <a:defRPr>
                <a:ea typeface="ＭＳ Ｐゴシック" charset="-128"/>
              </a:defRPr>
            </a:lvl1pPr>
          </a:lstStyle>
          <a:p>
            <a:pPr>
              <a:defRPr/>
            </a:pPr>
            <a:fld id="{2A7024D8-1EE7-4CB2-AA65-5DC29DEA7161}" type="datetime1">
              <a:rPr lang="fr-BE"/>
              <a:pPr>
                <a:defRPr/>
              </a:pPr>
              <a:t>06-03-19</a:t>
            </a:fld>
            <a:endParaRPr lang="fr-BE"/>
          </a:p>
        </p:txBody>
      </p:sp>
      <p:sp>
        <p:nvSpPr>
          <p:cNvPr id="8" name="Espace réservé du pied de page 7"/>
          <p:cNvSpPr>
            <a:spLocks noGrp="1"/>
          </p:cNvSpPr>
          <p:nvPr>
            <p:ph type="ftr" sz="quarter" idx="11"/>
          </p:nvPr>
        </p:nvSpPr>
        <p:spPr>
          <a:xfrm>
            <a:off x="4164933" y="6356351"/>
            <a:ext cx="3862135" cy="365125"/>
          </a:xfrm>
          <a:prstGeom prst="rect">
            <a:avLst/>
          </a:prstGeom>
        </p:spPr>
        <p:txBody>
          <a:bodyPr/>
          <a:lstStyle>
            <a:lvl1pPr eaLnBrk="1" hangingPunct="1">
              <a:defRPr>
                <a:ea typeface="ＭＳ Ｐゴシック" charset="-128"/>
              </a:defRPr>
            </a:lvl1pPr>
          </a:lstStyle>
          <a:p>
            <a:pPr>
              <a:defRPr/>
            </a:pPr>
            <a:endParaRPr lang="fr-BE"/>
          </a:p>
        </p:txBody>
      </p:sp>
      <p:sp>
        <p:nvSpPr>
          <p:cNvPr id="9" name="Espace réservé du numéro de diapositive 8"/>
          <p:cNvSpPr>
            <a:spLocks noGrp="1"/>
          </p:cNvSpPr>
          <p:nvPr>
            <p:ph type="sldNum" sz="quarter" idx="12"/>
          </p:nvPr>
        </p:nvSpPr>
        <p:spPr>
          <a:xfrm>
            <a:off x="8738154" y="6356351"/>
            <a:ext cx="2844344" cy="365125"/>
          </a:xfrm>
          <a:prstGeom prst="rect">
            <a:avLst/>
          </a:prstGeom>
        </p:spPr>
        <p:txBody>
          <a:bodyPr/>
          <a:lstStyle>
            <a:lvl1pPr eaLnBrk="1" hangingPunct="1">
              <a:defRPr>
                <a:ea typeface="ＭＳ Ｐゴシック" charset="-128"/>
              </a:defRPr>
            </a:lvl1pPr>
          </a:lstStyle>
          <a:p>
            <a:pPr>
              <a:defRPr/>
            </a:pPr>
            <a:fld id="{46CE57B0-A1C7-4A39-9355-5EF86797D4EC}" type="slidenum">
              <a:rPr lang="fr-BE"/>
              <a:pPr>
                <a:defRPr/>
              </a:pPr>
              <a:t>‹N°›</a:t>
            </a:fld>
            <a:endParaRPr lang="fr-BE"/>
          </a:p>
        </p:txBody>
      </p:sp>
    </p:spTree>
    <p:extLst>
      <p:ext uri="{BB962C8B-B14F-4D97-AF65-F5344CB8AC3E}">
        <p14:creationId xmlns:p14="http://schemas.microsoft.com/office/powerpoint/2010/main" val="323733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a:xfrm>
            <a:off x="609502" y="6356351"/>
            <a:ext cx="2844344" cy="365125"/>
          </a:xfrm>
          <a:prstGeom prst="rect">
            <a:avLst/>
          </a:prstGeom>
        </p:spPr>
        <p:txBody>
          <a:bodyPr/>
          <a:lstStyle>
            <a:lvl1pPr eaLnBrk="1" hangingPunct="1">
              <a:defRPr>
                <a:ea typeface="ＭＳ Ｐゴシック" charset="-128"/>
              </a:defRPr>
            </a:lvl1pPr>
          </a:lstStyle>
          <a:p>
            <a:pPr>
              <a:defRPr/>
            </a:pPr>
            <a:fld id="{8374B04E-EE70-4EB3-91AA-CA3597A505F2}" type="datetime1">
              <a:rPr lang="fr-BE"/>
              <a:pPr>
                <a:defRPr/>
              </a:pPr>
              <a:t>06-03-19</a:t>
            </a:fld>
            <a:endParaRPr lang="fr-BE"/>
          </a:p>
        </p:txBody>
      </p:sp>
      <p:sp>
        <p:nvSpPr>
          <p:cNvPr id="4" name="Espace réservé du pied de page 3"/>
          <p:cNvSpPr>
            <a:spLocks noGrp="1"/>
          </p:cNvSpPr>
          <p:nvPr>
            <p:ph type="ftr" sz="quarter" idx="11"/>
          </p:nvPr>
        </p:nvSpPr>
        <p:spPr>
          <a:xfrm>
            <a:off x="4164933" y="6356351"/>
            <a:ext cx="3862135" cy="365125"/>
          </a:xfrm>
          <a:prstGeom prst="rect">
            <a:avLst/>
          </a:prstGeom>
        </p:spPr>
        <p:txBody>
          <a:bodyPr/>
          <a:lstStyle>
            <a:lvl1pPr eaLnBrk="1" hangingPunct="1">
              <a:defRPr>
                <a:ea typeface="ＭＳ Ｐゴシック" charset="-128"/>
              </a:defRPr>
            </a:lvl1pPr>
          </a:lstStyle>
          <a:p>
            <a:pPr>
              <a:defRPr/>
            </a:pPr>
            <a:endParaRPr lang="fr-BE"/>
          </a:p>
        </p:txBody>
      </p:sp>
      <p:sp>
        <p:nvSpPr>
          <p:cNvPr id="5" name="Espace réservé du numéro de diapositive 4"/>
          <p:cNvSpPr>
            <a:spLocks noGrp="1"/>
          </p:cNvSpPr>
          <p:nvPr>
            <p:ph type="sldNum" sz="quarter" idx="12"/>
          </p:nvPr>
        </p:nvSpPr>
        <p:spPr>
          <a:xfrm>
            <a:off x="8738154" y="6356351"/>
            <a:ext cx="2844344" cy="365125"/>
          </a:xfrm>
          <a:prstGeom prst="rect">
            <a:avLst/>
          </a:prstGeom>
        </p:spPr>
        <p:txBody>
          <a:bodyPr/>
          <a:lstStyle>
            <a:lvl1pPr eaLnBrk="1" hangingPunct="1">
              <a:defRPr>
                <a:ea typeface="ＭＳ Ｐゴシック" charset="-128"/>
              </a:defRPr>
            </a:lvl1pPr>
          </a:lstStyle>
          <a:p>
            <a:pPr>
              <a:defRPr/>
            </a:pPr>
            <a:fld id="{05564AC9-E01E-4CB9-B2EC-7EAA0701CCE2}" type="slidenum">
              <a:rPr lang="fr-BE"/>
              <a:pPr>
                <a:defRPr/>
              </a:pPr>
              <a:t>‹N°›</a:t>
            </a:fld>
            <a:endParaRPr lang="fr-BE"/>
          </a:p>
        </p:txBody>
      </p:sp>
    </p:spTree>
    <p:extLst>
      <p:ext uri="{BB962C8B-B14F-4D97-AF65-F5344CB8AC3E}">
        <p14:creationId xmlns:p14="http://schemas.microsoft.com/office/powerpoint/2010/main" val="3316172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609502" y="6356351"/>
            <a:ext cx="2844344" cy="365125"/>
          </a:xfrm>
          <a:prstGeom prst="rect">
            <a:avLst/>
          </a:prstGeom>
        </p:spPr>
        <p:txBody>
          <a:bodyPr/>
          <a:lstStyle>
            <a:lvl1pPr eaLnBrk="1" hangingPunct="1">
              <a:defRPr>
                <a:ea typeface="ＭＳ Ｐゴシック" charset="-128"/>
              </a:defRPr>
            </a:lvl1pPr>
          </a:lstStyle>
          <a:p>
            <a:pPr>
              <a:defRPr/>
            </a:pPr>
            <a:fld id="{3AEDE41F-97AF-40E3-AE11-CA3B8A796970}" type="datetime1">
              <a:rPr lang="fr-BE"/>
              <a:pPr>
                <a:defRPr/>
              </a:pPr>
              <a:t>06-03-19</a:t>
            </a:fld>
            <a:endParaRPr lang="fr-BE"/>
          </a:p>
        </p:txBody>
      </p:sp>
      <p:sp>
        <p:nvSpPr>
          <p:cNvPr id="3" name="Espace réservé du pied de page 2"/>
          <p:cNvSpPr>
            <a:spLocks noGrp="1"/>
          </p:cNvSpPr>
          <p:nvPr>
            <p:ph type="ftr" sz="quarter" idx="11"/>
          </p:nvPr>
        </p:nvSpPr>
        <p:spPr>
          <a:xfrm>
            <a:off x="4164933" y="6356351"/>
            <a:ext cx="3862135" cy="365125"/>
          </a:xfrm>
          <a:prstGeom prst="rect">
            <a:avLst/>
          </a:prstGeom>
        </p:spPr>
        <p:txBody>
          <a:bodyPr/>
          <a:lstStyle>
            <a:lvl1pPr eaLnBrk="1" hangingPunct="1">
              <a:defRPr>
                <a:ea typeface="ＭＳ Ｐゴシック" charset="-128"/>
              </a:defRPr>
            </a:lvl1pPr>
          </a:lstStyle>
          <a:p>
            <a:pPr>
              <a:defRPr/>
            </a:pPr>
            <a:endParaRPr lang="fr-BE"/>
          </a:p>
        </p:txBody>
      </p:sp>
      <p:sp>
        <p:nvSpPr>
          <p:cNvPr id="4" name="Espace réservé du numéro de diapositive 3"/>
          <p:cNvSpPr>
            <a:spLocks noGrp="1"/>
          </p:cNvSpPr>
          <p:nvPr>
            <p:ph type="sldNum" sz="quarter" idx="12"/>
          </p:nvPr>
        </p:nvSpPr>
        <p:spPr>
          <a:xfrm>
            <a:off x="8738154" y="6356351"/>
            <a:ext cx="2844344" cy="365125"/>
          </a:xfrm>
          <a:prstGeom prst="rect">
            <a:avLst/>
          </a:prstGeom>
        </p:spPr>
        <p:txBody>
          <a:bodyPr/>
          <a:lstStyle>
            <a:lvl1pPr eaLnBrk="1" hangingPunct="1">
              <a:defRPr>
                <a:ea typeface="ＭＳ Ｐゴシック" charset="-128"/>
              </a:defRPr>
            </a:lvl1pPr>
          </a:lstStyle>
          <a:p>
            <a:pPr>
              <a:defRPr/>
            </a:pPr>
            <a:fld id="{91B5BAE9-3287-41FD-B8D4-E47778BF1C14}" type="slidenum">
              <a:rPr lang="fr-BE"/>
              <a:pPr>
                <a:defRPr/>
              </a:pPr>
              <a:t>‹N°›</a:t>
            </a:fld>
            <a:endParaRPr lang="fr-BE"/>
          </a:p>
        </p:txBody>
      </p:sp>
    </p:spTree>
    <p:extLst>
      <p:ext uri="{BB962C8B-B14F-4D97-AF65-F5344CB8AC3E}">
        <p14:creationId xmlns:p14="http://schemas.microsoft.com/office/powerpoint/2010/main" val="3902206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theme" Target="../theme/theme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72386" y="214313"/>
            <a:ext cx="10971041" cy="857250"/>
          </a:xfrm>
          <a:prstGeom prst="rect">
            <a:avLst/>
          </a:prstGeom>
        </p:spPr>
        <p:txBody>
          <a:bodyPr vert="horz" lIns="91440" tIns="45720" rIns="91440" bIns="45720" rtlCol="0" anchor="ctr">
            <a:normAutofit/>
          </a:bodyPr>
          <a:lstStyle/>
          <a:p>
            <a:r>
              <a:rPr lang="fr-FR" dirty="0" smtClean="0"/>
              <a:t>Cliquez pour modifier le style du titre</a:t>
            </a:r>
            <a:endParaRPr lang="fr-BE" dirty="0"/>
          </a:p>
        </p:txBody>
      </p:sp>
      <p:sp>
        <p:nvSpPr>
          <p:cNvPr id="1027" name="Espace réservé du texte 2"/>
          <p:cNvSpPr>
            <a:spLocks noGrp="1"/>
          </p:cNvSpPr>
          <p:nvPr>
            <p:ph type="body" idx="1"/>
          </p:nvPr>
        </p:nvSpPr>
        <p:spPr bwMode="auto">
          <a:xfrm>
            <a:off x="572386" y="1428751"/>
            <a:ext cx="10971041"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dirty="0" smtClean="0"/>
              <a:t>Cliquez pour modifier les styles du texte du masque</a:t>
            </a:r>
          </a:p>
          <a:p>
            <a:pPr lvl="1"/>
            <a:r>
              <a:rPr lang="fr-FR" altLang="fr-FR" dirty="0" smtClean="0"/>
              <a:t>Deuxième niveau</a:t>
            </a:r>
          </a:p>
          <a:p>
            <a:pPr lvl="2"/>
            <a:r>
              <a:rPr lang="fr-FR" altLang="fr-FR" dirty="0" smtClean="0"/>
              <a:t>Troisième niveau</a:t>
            </a:r>
          </a:p>
          <a:p>
            <a:pPr lvl="3"/>
            <a:r>
              <a:rPr lang="fr-FR" altLang="fr-FR" dirty="0" smtClean="0"/>
              <a:t>Quatrième niveau</a:t>
            </a:r>
          </a:p>
          <a:p>
            <a:pPr lvl="4"/>
            <a:r>
              <a:rPr lang="fr-FR" altLang="fr-FR" dirty="0" smtClean="0"/>
              <a:t>Cinquième niveau</a:t>
            </a:r>
            <a:endParaRPr lang="fr-BE" altLang="fr-FR" dirty="0" smtClean="0"/>
          </a:p>
        </p:txBody>
      </p:sp>
    </p:spTree>
    <p:extLst>
      <p:ext uri="{BB962C8B-B14F-4D97-AF65-F5344CB8AC3E}">
        <p14:creationId xmlns:p14="http://schemas.microsoft.com/office/powerpoint/2010/main" val="377436686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3600" b="1" kern="1200">
          <a:solidFill>
            <a:srgbClr val="C00000"/>
          </a:solidFill>
          <a:effectLst>
            <a:outerShdw blurRad="38100" dist="38100" dir="2700000" algn="tl">
              <a:srgbClr val="000000">
                <a:alpha val="43137"/>
              </a:srgbClr>
            </a:outerShdw>
          </a:effectLst>
          <a:latin typeface="+mj-lt"/>
          <a:ea typeface="+mj-ea"/>
          <a:cs typeface="+mj-cs"/>
        </a:defRPr>
      </a:lvl1pPr>
      <a:lvl2pPr algn="ctr" rtl="0" eaLnBrk="0" fontAlgn="base" hangingPunct="0">
        <a:spcBef>
          <a:spcPct val="0"/>
        </a:spcBef>
        <a:spcAft>
          <a:spcPct val="0"/>
        </a:spcAft>
        <a:defRPr sz="3600" b="1">
          <a:solidFill>
            <a:srgbClr val="C00000"/>
          </a:solidFill>
          <a:latin typeface="Calibri" panose="020F0502020204030204" pitchFamily="34" charset="0"/>
        </a:defRPr>
      </a:lvl2pPr>
      <a:lvl3pPr algn="ctr" rtl="0" eaLnBrk="0" fontAlgn="base" hangingPunct="0">
        <a:spcBef>
          <a:spcPct val="0"/>
        </a:spcBef>
        <a:spcAft>
          <a:spcPct val="0"/>
        </a:spcAft>
        <a:defRPr sz="3600" b="1">
          <a:solidFill>
            <a:srgbClr val="C00000"/>
          </a:solidFill>
          <a:latin typeface="Calibri" panose="020F0502020204030204" pitchFamily="34" charset="0"/>
        </a:defRPr>
      </a:lvl3pPr>
      <a:lvl4pPr algn="ctr" rtl="0" eaLnBrk="0" fontAlgn="base" hangingPunct="0">
        <a:spcBef>
          <a:spcPct val="0"/>
        </a:spcBef>
        <a:spcAft>
          <a:spcPct val="0"/>
        </a:spcAft>
        <a:defRPr sz="3600" b="1">
          <a:solidFill>
            <a:srgbClr val="C00000"/>
          </a:solidFill>
          <a:latin typeface="Calibri" panose="020F0502020204030204" pitchFamily="34" charset="0"/>
        </a:defRPr>
      </a:lvl4pPr>
      <a:lvl5pPr algn="ctr" rtl="0" eaLnBrk="0" fontAlgn="base" hangingPunct="0">
        <a:spcBef>
          <a:spcPct val="0"/>
        </a:spcBef>
        <a:spcAft>
          <a:spcPct val="0"/>
        </a:spcAft>
        <a:defRPr sz="3600" b="1">
          <a:solidFill>
            <a:srgbClr val="C00000"/>
          </a:solidFill>
          <a:latin typeface="Calibri" panose="020F0502020204030204" pitchFamily="34" charset="0"/>
        </a:defRPr>
      </a:lvl5pPr>
      <a:lvl6pPr marL="457200" algn="ctr" rtl="0" fontAlgn="base">
        <a:spcBef>
          <a:spcPct val="0"/>
        </a:spcBef>
        <a:spcAft>
          <a:spcPct val="0"/>
        </a:spcAft>
        <a:defRPr sz="3600" b="1">
          <a:solidFill>
            <a:srgbClr val="C00000"/>
          </a:solidFill>
          <a:latin typeface="Calibri" panose="020F0502020204030204" pitchFamily="34" charset="0"/>
        </a:defRPr>
      </a:lvl6pPr>
      <a:lvl7pPr marL="914400" algn="ctr" rtl="0" fontAlgn="base">
        <a:spcBef>
          <a:spcPct val="0"/>
        </a:spcBef>
        <a:spcAft>
          <a:spcPct val="0"/>
        </a:spcAft>
        <a:defRPr sz="3600" b="1">
          <a:solidFill>
            <a:srgbClr val="C00000"/>
          </a:solidFill>
          <a:latin typeface="Calibri" panose="020F0502020204030204" pitchFamily="34" charset="0"/>
        </a:defRPr>
      </a:lvl7pPr>
      <a:lvl8pPr marL="1371600" algn="ctr" rtl="0" fontAlgn="base">
        <a:spcBef>
          <a:spcPct val="0"/>
        </a:spcBef>
        <a:spcAft>
          <a:spcPct val="0"/>
        </a:spcAft>
        <a:defRPr sz="3600" b="1">
          <a:solidFill>
            <a:srgbClr val="C00000"/>
          </a:solidFill>
          <a:latin typeface="Calibri" panose="020F0502020204030204" pitchFamily="34" charset="0"/>
        </a:defRPr>
      </a:lvl8pPr>
      <a:lvl9pPr marL="1828800" algn="ctr" rtl="0" fontAlgn="base">
        <a:spcBef>
          <a:spcPct val="0"/>
        </a:spcBef>
        <a:spcAft>
          <a:spcPct val="0"/>
        </a:spcAft>
        <a:defRPr sz="3600" b="1">
          <a:solidFill>
            <a:srgbClr val="C00000"/>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039200" y="194400"/>
            <a:ext cx="7934400" cy="601200"/>
          </a:xfrm>
          <a:prstGeom prst="rect">
            <a:avLst/>
          </a:prstGeom>
        </p:spPr>
        <p:txBody>
          <a:bodyPr vert="horz" lIns="91440" tIns="45720" rIns="91440" bIns="45720" rtlCol="0" anchor="ctr">
            <a:normAutofit/>
          </a:bodyPr>
          <a:lstStyle/>
          <a:p>
            <a:r>
              <a:rPr lang="fr-FR" dirty="0" smtClean="0"/>
              <a:t>Modifiez le style du titre</a:t>
            </a:r>
            <a:endParaRPr lang="fr-BE" dirty="0"/>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18842-1F37-4A76-984F-C0BF3539C696}" type="datetimeFigureOut">
              <a:rPr lang="fr-BE" smtClean="0"/>
              <a:t>06-03-19</a:t>
            </a:fld>
            <a:endParaRPr lang="fr-B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F2CCF-9575-4DD0-9254-A12F68DC8264}" type="slidenum">
              <a:rPr lang="fr-BE" smtClean="0"/>
              <a:t>‹N°›</a:t>
            </a:fld>
            <a:endParaRPr lang="fr-BE"/>
          </a:p>
        </p:txBody>
      </p:sp>
    </p:spTree>
    <p:extLst>
      <p:ext uri="{BB962C8B-B14F-4D97-AF65-F5344CB8AC3E}">
        <p14:creationId xmlns:p14="http://schemas.microsoft.com/office/powerpoint/2010/main" val="4129245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87" r:id="rId3"/>
    <p:sldLayoutId id="2147483688" r:id="rId4"/>
    <p:sldLayoutId id="2147483689"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86" r:id="rId15"/>
  </p:sldLayoutIdLst>
  <p:timing>
    <p:tnLst>
      <p:par>
        <p:cTn id="1" dur="indefinite" restart="never" nodeType="tmRoot"/>
      </p:par>
    </p:tnLst>
  </p:timing>
  <p:txStyles>
    <p:titleStyle>
      <a:lvl1pPr algn="l" defTabSz="914400" rtl="0" eaLnBrk="1" latinLnBrk="0" hangingPunct="1">
        <a:lnSpc>
          <a:spcPct val="90000"/>
        </a:lnSpc>
        <a:spcBef>
          <a:spcPct val="0"/>
        </a:spcBef>
        <a:buNone/>
        <a:defRPr sz="3300" kern="1200">
          <a:solidFill>
            <a:schemeClr val="tx1"/>
          </a:solidFill>
          <a:latin typeface="Tw Cen MT Condensed Extra Bold" panose="020B08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cepr.net/documents/publications/energy_2006_12.pdf" TargetMode="External"/><Relationship Id="rId2" Type="http://schemas.openxmlformats.org/officeDocument/2006/relationships/hyperlink" Target="https://doi.org/10.1162/1088198054084581" TargetMode="External"/><Relationship Id="rId1" Type="http://schemas.openxmlformats.org/officeDocument/2006/relationships/slideLayout" Target="../slideLayouts/slideLayout3.xml"/><Relationship Id="rId6" Type="http://schemas.openxmlformats.org/officeDocument/2006/relationships/hyperlink" Target="https://www.alternatives-economiques.fr/aurore-lalucq/reduire-temps-de-travail-sauver-lenvironnement/00086907" TargetMode="External"/><Relationship Id="rId5" Type="http://schemas.openxmlformats.org/officeDocument/2006/relationships/hyperlink" Target="https://ideas.repec.org/a/eee/ecolec/v132y2017icp124-134.html" TargetMode="External"/><Relationship Id="rId4" Type="http://schemas.openxmlformats.org/officeDocument/2006/relationships/hyperlink" Target="https://journals.sagepub.com/doi/abs/10.1068/c1223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idx="4294967295"/>
          </p:nvPr>
        </p:nvSpPr>
        <p:spPr>
          <a:xfrm>
            <a:off x="344557" y="1696862"/>
            <a:ext cx="11635676" cy="2387600"/>
          </a:xfrm>
        </p:spPr>
        <p:txBody>
          <a:bodyPr>
            <a:normAutofit/>
          </a:bodyPr>
          <a:lstStyle/>
          <a:p>
            <a:r>
              <a:rPr lang="fr-BE" sz="70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Les enjeux climatiques actuels</a:t>
            </a:r>
            <a:endParaRPr lang="fr-BE" sz="70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 name="Sous-titre 2"/>
          <p:cNvSpPr>
            <a:spLocks noGrp="1"/>
          </p:cNvSpPr>
          <p:nvPr>
            <p:ph type="subTitle" idx="4294967295"/>
          </p:nvPr>
        </p:nvSpPr>
        <p:spPr>
          <a:xfrm>
            <a:off x="1673525" y="5516042"/>
            <a:ext cx="9182043" cy="632965"/>
          </a:xfrm>
        </p:spPr>
        <p:txBody>
          <a:bodyPr>
            <a:normAutofit fontScale="92500" lnSpcReduction="10000"/>
          </a:bodyPr>
          <a:lstStyle/>
          <a:p>
            <a:pPr marL="0" indent="0" algn="ctr">
              <a:buNone/>
            </a:pPr>
            <a:r>
              <a:rPr lang="fr-BE" sz="4000" b="1" dirty="0" smtClean="0">
                <a:latin typeface="Calibri" panose="020F0502020204030204" pitchFamily="34" charset="0"/>
                <a:ea typeface="+mj-ea"/>
                <a:cs typeface="Calibri" panose="020F0502020204030204" pitchFamily="34" charset="0"/>
              </a:rPr>
              <a:t>Animation « Midis du climat »</a:t>
            </a:r>
            <a:endParaRPr lang="fr-BE" sz="4000" b="1" dirty="0">
              <a:latin typeface="Calibri" panose="020F0502020204030204" pitchFamily="34" charset="0"/>
              <a:ea typeface="+mj-ea"/>
              <a:cs typeface="Calibri" panose="020F0502020204030204" pitchFamily="34" charset="0"/>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402" y="5168466"/>
            <a:ext cx="1424152" cy="1137973"/>
          </a:xfrm>
          <a:prstGeom prst="rect">
            <a:avLst/>
          </a:prstGeom>
        </p:spPr>
      </p:pic>
      <p:pic>
        <p:nvPicPr>
          <p:cNvPr id="4" name="Picture 2" descr="Logo "/>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1328" t="22922" r="21107" b="22536"/>
          <a:stretch/>
        </p:blipFill>
        <p:spPr bwMode="auto">
          <a:xfrm>
            <a:off x="11183814" y="5211304"/>
            <a:ext cx="837467" cy="1165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0000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 Subsides aux énergies fossiles en Belgique</a:t>
            </a:r>
            <a:endParaRPr lang="fr-BE" dirty="0"/>
          </a:p>
        </p:txBody>
      </p:sp>
      <p:sp>
        <p:nvSpPr>
          <p:cNvPr id="3" name="Espace réservé du contenu 2"/>
          <p:cNvSpPr>
            <a:spLocks noGrp="1"/>
          </p:cNvSpPr>
          <p:nvPr>
            <p:ph idx="1"/>
          </p:nvPr>
        </p:nvSpPr>
        <p:spPr>
          <a:xfrm>
            <a:off x="116378" y="836712"/>
            <a:ext cx="7631308" cy="5832648"/>
          </a:xfrm>
        </p:spPr>
        <p:txBody>
          <a:bodyPr/>
          <a:lstStyle/>
          <a:p>
            <a:pPr marL="0" indent="0">
              <a:buNone/>
            </a:pPr>
            <a:r>
              <a:rPr lang="fr-FR" dirty="0"/>
              <a:t>Selon une récente étude du WWF, </a:t>
            </a:r>
            <a:r>
              <a:rPr lang="fr-FR" b="1" dirty="0"/>
              <a:t>les subsides aux énergies fossiles</a:t>
            </a:r>
            <a:r>
              <a:rPr lang="fr-FR" dirty="0"/>
              <a:t> en Belgique s’élèvent à </a:t>
            </a:r>
            <a:r>
              <a:rPr lang="fr-FR" dirty="0" smtClean="0"/>
              <a:t>2 716 </a:t>
            </a:r>
            <a:r>
              <a:rPr lang="fr-FR" dirty="0"/>
              <a:t>millions </a:t>
            </a:r>
            <a:r>
              <a:rPr lang="fr-FR" dirty="0" smtClean="0"/>
              <a:t>€ :</a:t>
            </a:r>
            <a:endParaRPr lang="fr-FR" dirty="0"/>
          </a:p>
          <a:p>
            <a:r>
              <a:rPr lang="fr-FR" dirty="0" smtClean="0"/>
              <a:t>soutien </a:t>
            </a:r>
            <a:r>
              <a:rPr lang="fr-FR" dirty="0"/>
              <a:t>aux </a:t>
            </a:r>
            <a:r>
              <a:rPr lang="fr-FR" b="1" dirty="0"/>
              <a:t>voitures de </a:t>
            </a:r>
            <a:r>
              <a:rPr lang="fr-FR" b="1" dirty="0" smtClean="0"/>
              <a:t>société </a:t>
            </a:r>
            <a:r>
              <a:rPr lang="fr-FR" dirty="0" smtClean="0"/>
              <a:t>: 493 € </a:t>
            </a:r>
            <a:r>
              <a:rPr lang="fr-FR" dirty="0"/>
              <a:t>d’avantages fiscaux par mois en moyenne contre 94 </a:t>
            </a:r>
            <a:r>
              <a:rPr lang="fr-FR" dirty="0" smtClean="0"/>
              <a:t>€ </a:t>
            </a:r>
            <a:r>
              <a:rPr lang="fr-FR" dirty="0"/>
              <a:t>par mois pour un ménage qui utilise les transports en commun</a:t>
            </a:r>
          </a:p>
          <a:p>
            <a:r>
              <a:rPr lang="fr-FR" b="1" dirty="0" smtClean="0"/>
              <a:t>détaxation </a:t>
            </a:r>
            <a:r>
              <a:rPr lang="fr-FR" b="1" dirty="0"/>
              <a:t>du </a:t>
            </a:r>
            <a:r>
              <a:rPr lang="fr-FR" b="1" dirty="0" err="1" smtClean="0"/>
              <a:t>kérozène</a:t>
            </a:r>
            <a:r>
              <a:rPr lang="fr-FR" b="1" dirty="0" smtClean="0"/>
              <a:t> </a:t>
            </a:r>
            <a:r>
              <a:rPr lang="fr-FR" dirty="0" smtClean="0"/>
              <a:t>: </a:t>
            </a:r>
            <a:r>
              <a:rPr lang="fr-FR" dirty="0"/>
              <a:t>"Un aller-retour Bruxelles-Nice en avion coûte 120 </a:t>
            </a:r>
            <a:r>
              <a:rPr lang="fr-FR" dirty="0" smtClean="0"/>
              <a:t>€ en </a:t>
            </a:r>
            <a:r>
              <a:rPr lang="fr-FR" dirty="0"/>
              <a:t>moyenne contre 290 </a:t>
            </a:r>
            <a:r>
              <a:rPr lang="fr-FR" dirty="0" smtClean="0"/>
              <a:t>€ en </a:t>
            </a:r>
            <a:r>
              <a:rPr lang="fr-FR" dirty="0"/>
              <a:t>train"</a:t>
            </a:r>
          </a:p>
          <a:p>
            <a:r>
              <a:rPr lang="fr-FR" dirty="0" smtClean="0"/>
              <a:t>soutien </a:t>
            </a:r>
            <a:r>
              <a:rPr lang="fr-FR" dirty="0"/>
              <a:t>de 1,1 milliard € par an au </a:t>
            </a:r>
            <a:r>
              <a:rPr lang="fr-FR" b="1" dirty="0"/>
              <a:t>mazout de chauffage </a:t>
            </a:r>
            <a:r>
              <a:rPr lang="fr-FR" dirty="0"/>
              <a:t>contre 325 millions €</a:t>
            </a:r>
            <a:r>
              <a:rPr lang="fr-FR" dirty="0" smtClean="0"/>
              <a:t> </a:t>
            </a:r>
            <a:r>
              <a:rPr lang="fr-FR" dirty="0"/>
              <a:t>pour les primes à la rénovation et à </a:t>
            </a:r>
            <a:r>
              <a:rPr lang="fr-FR" dirty="0" smtClean="0"/>
              <a:t>l’isolation</a:t>
            </a:r>
            <a:endParaRPr lang="fr-FR" dirty="0"/>
          </a:p>
        </p:txBody>
      </p:sp>
      <p:pic>
        <p:nvPicPr>
          <p:cNvPr id="4" name="Espace réservé du contenu 3"/>
          <p:cNvPicPr>
            <a:picLocks noChangeAspect="1"/>
          </p:cNvPicPr>
          <p:nvPr/>
        </p:nvPicPr>
        <p:blipFill>
          <a:blip r:embed="rId2"/>
          <a:stretch>
            <a:fillRect/>
          </a:stretch>
        </p:blipFill>
        <p:spPr>
          <a:xfrm>
            <a:off x="8628274" y="3940633"/>
            <a:ext cx="2630166" cy="2355530"/>
          </a:xfrm>
          <a:prstGeom prst="rect">
            <a:avLst/>
          </a:prstGeom>
          <a:ln>
            <a:solidFill>
              <a:srgbClr val="C00000"/>
            </a:solidFill>
          </a:ln>
        </p:spPr>
      </p:pic>
      <p:pic>
        <p:nvPicPr>
          <p:cNvPr id="5" name="Image 4"/>
          <p:cNvPicPr>
            <a:picLocks noChangeAspect="1"/>
          </p:cNvPicPr>
          <p:nvPr/>
        </p:nvPicPr>
        <p:blipFill>
          <a:blip r:embed="rId3"/>
          <a:stretch>
            <a:fillRect/>
          </a:stretch>
        </p:blipFill>
        <p:spPr>
          <a:xfrm>
            <a:off x="7929576" y="975010"/>
            <a:ext cx="3846412" cy="2459392"/>
          </a:xfrm>
          <a:prstGeom prst="rect">
            <a:avLst/>
          </a:prstGeom>
          <a:ln>
            <a:solidFill>
              <a:srgbClr val="C00000"/>
            </a:solidFill>
          </a:ln>
        </p:spPr>
      </p:pic>
    </p:spTree>
    <p:extLst>
      <p:ext uri="{BB962C8B-B14F-4D97-AF65-F5344CB8AC3E}">
        <p14:creationId xmlns:p14="http://schemas.microsoft.com/office/powerpoint/2010/main" val="2944756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 Investissement nécessaire en Europe</a:t>
            </a:r>
            <a:endParaRPr lang="fr-BE" dirty="0"/>
          </a:p>
        </p:txBody>
      </p:sp>
      <p:sp>
        <p:nvSpPr>
          <p:cNvPr id="3" name="Espace réservé du contenu 2"/>
          <p:cNvSpPr>
            <a:spLocks noGrp="1"/>
          </p:cNvSpPr>
          <p:nvPr>
            <p:ph idx="1"/>
          </p:nvPr>
        </p:nvSpPr>
        <p:spPr/>
        <p:txBody>
          <a:bodyPr>
            <a:normAutofit/>
          </a:bodyPr>
          <a:lstStyle/>
          <a:p>
            <a:pPr marL="0" indent="0">
              <a:spcBef>
                <a:spcPts val="0"/>
              </a:spcBef>
              <a:spcAft>
                <a:spcPts val="0"/>
              </a:spcAft>
              <a:buNone/>
            </a:pPr>
            <a:r>
              <a:rPr lang="fr-FR" sz="2000" spc="-1" dirty="0" smtClean="0">
                <a:solidFill>
                  <a:srgbClr val="000000"/>
                </a:solidFill>
                <a:latin typeface="CLB Helvetica Condensed Black"/>
                <a:ea typeface="DejaVu Sans"/>
              </a:rPr>
              <a:t>En </a:t>
            </a:r>
            <a:r>
              <a:rPr lang="fr-FR" sz="2000" spc="-1" dirty="0">
                <a:solidFill>
                  <a:srgbClr val="000000"/>
                </a:solidFill>
                <a:latin typeface="CLB Helvetica Condensed Black"/>
                <a:ea typeface="DejaVu Sans"/>
              </a:rPr>
              <a:t>Europe, il sera nécessaire </a:t>
            </a:r>
            <a:r>
              <a:rPr lang="fr-FR" sz="2000" spc="-1" dirty="0" smtClean="0">
                <a:solidFill>
                  <a:srgbClr val="000000"/>
                </a:solidFill>
                <a:latin typeface="CLB Helvetica Condensed Black"/>
                <a:ea typeface="DejaVu Sans"/>
              </a:rPr>
              <a:t>d’investir chaque </a:t>
            </a:r>
            <a:r>
              <a:rPr lang="fr-FR" sz="2000" spc="-1" dirty="0">
                <a:solidFill>
                  <a:srgbClr val="000000"/>
                </a:solidFill>
                <a:latin typeface="CLB Helvetica Condensed Black"/>
                <a:ea typeface="DejaVu Sans"/>
              </a:rPr>
              <a:t>année</a:t>
            </a:r>
            <a:r>
              <a:rPr lang="fr-FR" sz="2400" b="1" spc="-1" dirty="0">
                <a:solidFill>
                  <a:srgbClr val="000000"/>
                </a:solidFill>
                <a:latin typeface="CLB Helvetica Condensed Black"/>
                <a:ea typeface="DejaVu Sans"/>
              </a:rPr>
              <a:t> </a:t>
            </a:r>
            <a:r>
              <a:rPr lang="fr-FR" sz="2400" b="1" spc="-1" dirty="0" smtClean="0">
                <a:solidFill>
                  <a:srgbClr val="000000"/>
                </a:solidFill>
                <a:latin typeface="CLB Helvetica Condensed Black"/>
                <a:ea typeface="DejaVu Sans"/>
              </a:rPr>
              <a:t>1 115 </a:t>
            </a:r>
            <a:r>
              <a:rPr lang="fr-FR" sz="2400" b="1" spc="-1" dirty="0">
                <a:solidFill>
                  <a:srgbClr val="000000"/>
                </a:solidFill>
                <a:latin typeface="CLB Helvetica Condensed Black"/>
                <a:ea typeface="DejaVu Sans"/>
              </a:rPr>
              <a:t>milliards </a:t>
            </a:r>
            <a:r>
              <a:rPr lang="fr-FR" sz="2400" b="1" spc="-1" dirty="0" smtClean="0">
                <a:solidFill>
                  <a:srgbClr val="000000"/>
                </a:solidFill>
                <a:latin typeface="CLB Helvetica Condensed Black"/>
                <a:ea typeface="DejaVu Sans"/>
              </a:rPr>
              <a:t>€</a:t>
            </a:r>
            <a:endParaRPr lang="fr-FR" sz="2000" spc="-1" dirty="0">
              <a:latin typeface="Arial"/>
            </a:endParaRPr>
          </a:p>
        </p:txBody>
      </p:sp>
      <p:pic>
        <p:nvPicPr>
          <p:cNvPr id="595" name="Image 3"/>
          <p:cNvPicPr/>
          <p:nvPr/>
        </p:nvPicPr>
        <p:blipFill>
          <a:blip r:embed="rId2"/>
          <a:srcRect l="3657"/>
          <a:stretch/>
        </p:blipFill>
        <p:spPr>
          <a:xfrm>
            <a:off x="2486895" y="1424803"/>
            <a:ext cx="9128455" cy="5111921"/>
          </a:xfrm>
          <a:prstGeom prst="rect">
            <a:avLst/>
          </a:prstGeom>
          <a:ln w="3175">
            <a:solidFill>
              <a:srgbClr val="C00000"/>
            </a:solidFill>
          </a:ln>
        </p:spPr>
      </p:pic>
      <p:sp>
        <p:nvSpPr>
          <p:cNvPr id="599" name="CustomShape 3"/>
          <p:cNvSpPr/>
          <p:nvPr/>
        </p:nvSpPr>
        <p:spPr>
          <a:xfrm>
            <a:off x="4595880" y="642960"/>
            <a:ext cx="6167520" cy="10641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oAutofit/>
          </a:bodyPr>
          <a:lstStyle/>
          <a:p>
            <a:pPr>
              <a:lnSpc>
                <a:spcPct val="100000"/>
              </a:lnSpc>
            </a:pPr>
            <a:endParaRPr lang="fr-FR" sz="2400" spc="-1" dirty="0">
              <a:latin typeface="Arial"/>
            </a:endParaRPr>
          </a:p>
        </p:txBody>
      </p:sp>
      <p:pic>
        <p:nvPicPr>
          <p:cNvPr id="596" name="Image 4"/>
          <p:cNvPicPr/>
          <p:nvPr/>
        </p:nvPicPr>
        <p:blipFill rotWithShape="1">
          <a:blip r:embed="rId3"/>
          <a:srcRect l="7882" t="12707" r="9635" b="12166"/>
          <a:stretch/>
        </p:blipFill>
        <p:spPr>
          <a:xfrm>
            <a:off x="292977" y="1511300"/>
            <a:ext cx="1992607" cy="935338"/>
          </a:xfrm>
          <a:prstGeom prst="rect">
            <a:avLst/>
          </a:prstGeom>
          <a:ln>
            <a:noFill/>
          </a:ln>
        </p:spPr>
      </p:pic>
    </p:spTree>
    <p:extLst>
      <p:ext uri="{BB962C8B-B14F-4D97-AF65-F5344CB8AC3E}">
        <p14:creationId xmlns:p14="http://schemas.microsoft.com/office/powerpoint/2010/main" val="3170689827"/>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 Bénéfices non réinvestis</a:t>
            </a:r>
            <a:endParaRPr lang="fr-BE" dirty="0"/>
          </a:p>
        </p:txBody>
      </p:sp>
      <p:sp>
        <p:nvSpPr>
          <p:cNvPr id="3" name="Espace réservé du contenu 2"/>
          <p:cNvSpPr>
            <a:spLocks noGrp="1"/>
          </p:cNvSpPr>
          <p:nvPr>
            <p:ph idx="1"/>
          </p:nvPr>
        </p:nvSpPr>
        <p:spPr/>
        <p:txBody>
          <a:bodyPr/>
          <a:lstStyle/>
          <a:p>
            <a:pPr marL="1080" indent="0">
              <a:lnSpc>
                <a:spcPct val="90000"/>
              </a:lnSpc>
              <a:spcBef>
                <a:spcPts val="326"/>
              </a:spcBef>
              <a:spcAft>
                <a:spcPts val="326"/>
              </a:spcAft>
              <a:buNone/>
            </a:pPr>
            <a:r>
              <a:rPr lang="fr-FR" sz="2400" spc="-1" dirty="0">
                <a:solidFill>
                  <a:srgbClr val="000000"/>
                </a:solidFill>
                <a:latin typeface="CLB Helvetica Condensed Black"/>
                <a:ea typeface="ＭＳ Ｐゴシック"/>
              </a:rPr>
              <a:t>Une part croissante des bénéfices </a:t>
            </a:r>
            <a:r>
              <a:rPr lang="fr-FR" sz="2400" b="1" spc="-1" dirty="0" smtClean="0">
                <a:solidFill>
                  <a:srgbClr val="000000"/>
                </a:solidFill>
                <a:latin typeface="CLB Helvetica Condensed Black"/>
                <a:ea typeface="ＭＳ Ｐゴシック"/>
              </a:rPr>
              <a:t>n’est </a:t>
            </a:r>
            <a:r>
              <a:rPr lang="fr-FR" sz="2400" b="1" spc="-1" dirty="0">
                <a:solidFill>
                  <a:srgbClr val="000000"/>
                </a:solidFill>
                <a:latin typeface="CLB Helvetica Condensed Black"/>
                <a:ea typeface="ＭＳ Ｐゴシック"/>
              </a:rPr>
              <a:t>pas réinvestie…</a:t>
            </a:r>
            <a:endParaRPr lang="fr-FR" sz="2400" spc="-1" dirty="0">
              <a:latin typeface="Arial"/>
            </a:endParaRPr>
          </a:p>
          <a:p>
            <a:endParaRPr lang="fr-BE" dirty="0"/>
          </a:p>
        </p:txBody>
      </p:sp>
      <p:pic>
        <p:nvPicPr>
          <p:cNvPr id="673" name="Image 3"/>
          <p:cNvPicPr/>
          <p:nvPr/>
        </p:nvPicPr>
        <p:blipFill>
          <a:blip r:embed="rId2"/>
          <a:stretch/>
        </p:blipFill>
        <p:spPr>
          <a:xfrm>
            <a:off x="2180954" y="1554749"/>
            <a:ext cx="6948734" cy="4934290"/>
          </a:xfrm>
          <a:prstGeom prst="rect">
            <a:avLst/>
          </a:prstGeom>
          <a:ln>
            <a:noFill/>
          </a:ln>
        </p:spPr>
      </p:pic>
      <p:sp>
        <p:nvSpPr>
          <p:cNvPr id="674" name="CustomShape 1"/>
          <p:cNvSpPr/>
          <p:nvPr/>
        </p:nvSpPr>
        <p:spPr>
          <a:xfrm>
            <a:off x="1524000" y="177357"/>
            <a:ext cx="8880480" cy="5752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343080" indent="-342000">
              <a:lnSpc>
                <a:spcPct val="90000"/>
              </a:lnSpc>
              <a:spcBef>
                <a:spcPts val="326"/>
              </a:spcBef>
              <a:spcAft>
                <a:spcPts val="326"/>
              </a:spcAft>
            </a:pPr>
            <a:endParaRPr lang="fr-FR" sz="2800" spc="-1" dirty="0">
              <a:latin typeface="Arial"/>
            </a:endParaRPr>
          </a:p>
        </p:txBody>
      </p:sp>
    </p:spTree>
    <p:extLst>
      <p:ext uri="{BB962C8B-B14F-4D97-AF65-F5344CB8AC3E}">
        <p14:creationId xmlns:p14="http://schemas.microsoft.com/office/powerpoint/2010/main" val="704675163"/>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 Info</a:t>
            </a:r>
            <a:endParaRPr lang="fr-BE" dirty="0"/>
          </a:p>
        </p:txBody>
      </p:sp>
      <p:sp>
        <p:nvSpPr>
          <p:cNvPr id="3" name="Espace réservé du contenu 2"/>
          <p:cNvSpPr>
            <a:spLocks noGrp="1"/>
          </p:cNvSpPr>
          <p:nvPr>
            <p:ph idx="1"/>
          </p:nvPr>
        </p:nvSpPr>
        <p:spPr/>
        <p:txBody>
          <a:bodyPr anchor="ctr" anchorCtr="0">
            <a:normAutofit/>
          </a:bodyPr>
          <a:lstStyle/>
          <a:p>
            <a:pPr marL="0" indent="0" algn="ctr">
              <a:buNone/>
            </a:pPr>
            <a:r>
              <a:rPr lang="fr-FR" sz="4000" b="1" dirty="0" smtClean="0"/>
              <a:t>En 1933,</a:t>
            </a:r>
          </a:p>
          <a:p>
            <a:pPr marL="0" indent="0" algn="ctr">
              <a:buNone/>
            </a:pPr>
            <a:r>
              <a:rPr lang="fr-FR" sz="4000" b="1" dirty="0" smtClean="0"/>
              <a:t>quatre mois ont suffi à F.-D. Roosevelt</a:t>
            </a:r>
          </a:p>
          <a:p>
            <a:pPr marL="0" indent="0" algn="ctr">
              <a:buNone/>
            </a:pPr>
            <a:r>
              <a:rPr lang="fr-FR" sz="4000" b="1" dirty="0" smtClean="0"/>
              <a:t>pour créer un impôt fédéral</a:t>
            </a:r>
          </a:p>
          <a:p>
            <a:pPr marL="0" indent="0" algn="ctr">
              <a:buNone/>
            </a:pPr>
            <a:r>
              <a:rPr lang="fr-FR" sz="4000" b="1" dirty="0" smtClean="0"/>
              <a:t>sur les bénéfices !</a:t>
            </a:r>
          </a:p>
        </p:txBody>
      </p:sp>
    </p:spTree>
    <p:extLst>
      <p:ext uri="{BB962C8B-B14F-4D97-AF65-F5344CB8AC3E}">
        <p14:creationId xmlns:p14="http://schemas.microsoft.com/office/powerpoint/2010/main" val="2787703263"/>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BE" dirty="0"/>
              <a:t> Info</a:t>
            </a:r>
          </a:p>
        </p:txBody>
      </p:sp>
      <p:sp>
        <p:nvSpPr>
          <p:cNvPr id="5" name="Espace réservé du contenu 4"/>
          <p:cNvSpPr>
            <a:spLocks noGrp="1"/>
          </p:cNvSpPr>
          <p:nvPr>
            <p:ph idx="1"/>
          </p:nvPr>
        </p:nvSpPr>
        <p:spPr/>
        <p:txBody>
          <a:bodyPr anchor="ctr" anchorCtr="0">
            <a:normAutofit/>
          </a:bodyPr>
          <a:lstStyle/>
          <a:p>
            <a:pPr marL="0" indent="0" algn="ctr">
              <a:buNone/>
            </a:pPr>
            <a:r>
              <a:rPr lang="fr-FR" sz="4000" b="1" dirty="0" smtClean="0"/>
              <a:t>En 2008, pour sauver les banques, </a:t>
            </a:r>
          </a:p>
          <a:p>
            <a:pPr marL="0" indent="0" algn="ctr">
              <a:buNone/>
            </a:pPr>
            <a:r>
              <a:rPr lang="fr-FR" sz="4000" b="1" dirty="0" smtClean="0"/>
              <a:t>   on a mis 1 000 milliards sur la table,</a:t>
            </a:r>
          </a:p>
          <a:p>
            <a:pPr marL="0" indent="0" algn="ctr">
              <a:buNone/>
            </a:pPr>
            <a:r>
              <a:rPr lang="fr-FR" sz="4000" b="1" dirty="0" smtClean="0"/>
              <a:t>   Il faut mettre 1 000 milliards pour sauver le climat</a:t>
            </a:r>
          </a:p>
          <a:p>
            <a:pPr marL="0" indent="0" algn="ctr">
              <a:buNone/>
            </a:pPr>
            <a:r>
              <a:rPr lang="fr-FR" sz="4000" b="1" dirty="0" smtClean="0"/>
              <a:t>  </a:t>
            </a:r>
          </a:p>
          <a:p>
            <a:pPr marL="0" indent="0" algn="ctr">
              <a:buNone/>
            </a:pPr>
            <a:r>
              <a:rPr lang="fr-FR" sz="4000" b="1" dirty="0" smtClean="0"/>
              <a:t>« Ce n’est pas possible ! » </a:t>
            </a:r>
          </a:p>
          <a:p>
            <a:pPr marL="0" indent="0" algn="ctr">
              <a:buNone/>
            </a:pPr>
            <a:r>
              <a:rPr lang="fr-FR" sz="4000" b="1" dirty="0" smtClean="0"/>
              <a:t>nous disait-on en 2012</a:t>
            </a:r>
            <a:endParaRPr lang="fr-BE" sz="4000" dirty="0"/>
          </a:p>
        </p:txBody>
      </p:sp>
    </p:spTree>
    <p:extLst>
      <p:ext uri="{BB962C8B-B14F-4D97-AF65-F5344CB8AC3E}">
        <p14:creationId xmlns:p14="http://schemas.microsoft.com/office/powerpoint/2010/main" val="3224739704"/>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 Info</a:t>
            </a:r>
          </a:p>
        </p:txBody>
      </p:sp>
      <p:sp>
        <p:nvSpPr>
          <p:cNvPr id="3" name="Espace réservé du contenu 2"/>
          <p:cNvSpPr>
            <a:spLocks noGrp="1"/>
          </p:cNvSpPr>
          <p:nvPr>
            <p:ph idx="1"/>
          </p:nvPr>
        </p:nvSpPr>
        <p:spPr/>
        <p:txBody>
          <a:bodyPr anchor="ctr" anchorCtr="0">
            <a:normAutofit/>
          </a:bodyPr>
          <a:lstStyle/>
          <a:p>
            <a:pPr marL="0" indent="0" algn="ctr">
              <a:buNone/>
            </a:pPr>
            <a:r>
              <a:rPr lang="fr-FR" sz="4000" b="1" dirty="0" smtClean="0"/>
              <a:t>En 1989-1990, </a:t>
            </a:r>
          </a:p>
          <a:p>
            <a:pPr marL="0" indent="0" algn="ctr">
              <a:buNone/>
            </a:pPr>
            <a:r>
              <a:rPr lang="fr-FR" sz="4000" b="1" dirty="0" smtClean="0"/>
              <a:t>six mois avaient suffi </a:t>
            </a:r>
          </a:p>
          <a:p>
            <a:pPr marL="0" indent="0" algn="ctr">
              <a:buNone/>
            </a:pPr>
            <a:r>
              <a:rPr lang="fr-FR" sz="4000" b="1" dirty="0" smtClean="0"/>
              <a:t>pour créer la BERD, </a:t>
            </a:r>
          </a:p>
          <a:p>
            <a:pPr marL="0" indent="0" algn="ctr">
              <a:buNone/>
            </a:pPr>
            <a:r>
              <a:rPr lang="fr-FR" sz="4000" b="1" dirty="0" smtClean="0"/>
              <a:t>pour financer la transition</a:t>
            </a:r>
          </a:p>
          <a:p>
            <a:pPr marL="0" indent="0" algn="ctr">
              <a:buNone/>
            </a:pPr>
            <a:r>
              <a:rPr lang="fr-FR" sz="4000" b="1" dirty="0" smtClean="0"/>
              <a:t>des pays ex-soviétiques !</a:t>
            </a:r>
          </a:p>
        </p:txBody>
      </p:sp>
      <p:sp>
        <p:nvSpPr>
          <p:cNvPr id="651" name="CustomShape 1"/>
          <p:cNvSpPr/>
          <p:nvPr/>
        </p:nvSpPr>
        <p:spPr>
          <a:xfrm>
            <a:off x="10272720" y="6635880"/>
            <a:ext cx="300600" cy="2419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r">
              <a:lnSpc>
                <a:spcPct val="100000"/>
              </a:lnSpc>
            </a:pPr>
            <a:r>
              <a:rPr lang="fr-FR" sz="800" spc="-1">
                <a:solidFill>
                  <a:srgbClr val="FFFFFF"/>
                </a:solidFill>
                <a:latin typeface="Arial"/>
                <a:ea typeface="ＭＳ Ｐゴシック"/>
              </a:rPr>
              <a:t> </a:t>
            </a:r>
            <a:endParaRPr lang="fr-FR" sz="800" spc="-1">
              <a:latin typeface="Arial"/>
            </a:endParaRPr>
          </a:p>
        </p:txBody>
      </p:sp>
    </p:spTree>
    <p:extLst>
      <p:ext uri="{BB962C8B-B14F-4D97-AF65-F5344CB8AC3E}">
        <p14:creationId xmlns:p14="http://schemas.microsoft.com/office/powerpoint/2010/main" val="270100364"/>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Shape 1"/>
          <p:cNvSpPr txBox="1">
            <a:spLocks noGrp="1"/>
          </p:cNvSpPr>
          <p:nvPr>
            <p:ph type="title"/>
          </p:nvPr>
        </p:nvSpPr>
        <p:spPr/>
        <p:txBody>
          <a:bodyPr/>
          <a:lstStyle/>
          <a:p>
            <a:r>
              <a:rPr lang="fr-FR" dirty="0" smtClean="0"/>
              <a:t> Temps de travail et climat, quel rapport ?</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La première étude sur le sujet date de 2005. En étudiant 18éEtats de l’OCDE, la sociologue américaine </a:t>
            </a:r>
            <a:r>
              <a:rPr lang="fr-FR" dirty="0" smtClean="0">
                <a:hlinkClick r:id="rId2"/>
              </a:rPr>
              <a:t>Juliet </a:t>
            </a:r>
            <a:r>
              <a:rPr lang="fr-FR" dirty="0" err="1" smtClean="0">
                <a:hlinkClick r:id="rId2"/>
              </a:rPr>
              <a:t>Schor</a:t>
            </a:r>
            <a:r>
              <a:rPr lang="fr-FR" dirty="0" smtClean="0"/>
              <a:t> (Boston </a:t>
            </a:r>
            <a:r>
              <a:rPr lang="fr-FR" dirty="0" err="1" smtClean="0"/>
              <a:t>College</a:t>
            </a:r>
            <a:r>
              <a:rPr lang="fr-FR" dirty="0" smtClean="0"/>
              <a:t>) conclut que plus les individus travaillent, moins ils disposent de temps pour « faire » : ils consomment donc des biens à forte empreinte écologique en privilégiant, par exemple, pour gagner du temps, l’avion ou les plats préparés. Le lien entre pollution et temps de travail s’explique ici par la « structure » de la consommation</a:t>
            </a:r>
          </a:p>
          <a:p>
            <a:r>
              <a:rPr lang="fr-FR" dirty="0" smtClean="0"/>
              <a:t>En 2007, les économistes et modélisateurs, </a:t>
            </a:r>
            <a:r>
              <a:rPr lang="fr-FR" dirty="0" smtClean="0">
                <a:hlinkClick r:id="rId3"/>
              </a:rPr>
              <a:t>David </a:t>
            </a:r>
            <a:r>
              <a:rPr lang="fr-FR" dirty="0" err="1" smtClean="0">
                <a:hlinkClick r:id="rId3"/>
              </a:rPr>
              <a:t>Rosnick</a:t>
            </a:r>
            <a:r>
              <a:rPr lang="fr-FR" dirty="0" smtClean="0">
                <a:hlinkClick r:id="rId3"/>
              </a:rPr>
              <a:t> et Mark </a:t>
            </a:r>
            <a:r>
              <a:rPr lang="fr-FR" dirty="0" err="1" smtClean="0">
                <a:hlinkClick r:id="rId3"/>
              </a:rPr>
              <a:t>Weisbrot</a:t>
            </a:r>
            <a:r>
              <a:rPr lang="fr-FR" dirty="0" smtClean="0"/>
              <a:t> (CEPR, Washington) démontrent que les différences de niveau de pollution et de consommation d’énergie entre les États-Unis et l’Europe, toutes choses égales par ailleurs, s’expliquent précisément par les différences entre les deux pays en termes de temps de travail. D’après leurs analyses, si les Européens avaient adopté un temps de travail équivalent à celui des Américains, ils consommeraient 30 % d’énergie en plus</a:t>
            </a:r>
          </a:p>
          <a:p>
            <a:r>
              <a:rPr lang="fr-FR" dirty="0" smtClean="0"/>
              <a:t>A l’inverse, si les Etats-Unis avaient adopté́ les standards européens de temps de travail, leurs émissions de CO</a:t>
            </a:r>
            <a:r>
              <a:rPr lang="fr-FR" baseline="-25000" dirty="0" smtClean="0"/>
              <a:t>2</a:t>
            </a:r>
            <a:r>
              <a:rPr lang="fr-FR" dirty="0" smtClean="0"/>
              <a:t> en 2000 auraient été́ 7 % moindres que celles de 1990. Et les accords de Kyoto auraient été respectés …</a:t>
            </a:r>
          </a:p>
          <a:p>
            <a:r>
              <a:rPr lang="fr-FR" dirty="0" smtClean="0"/>
              <a:t>Quelques années plus tard, l’économiste suédois </a:t>
            </a:r>
            <a:r>
              <a:rPr lang="fr-FR" dirty="0" smtClean="0">
                <a:hlinkClick r:id="rId4"/>
              </a:rPr>
              <a:t>Jonas </a:t>
            </a:r>
            <a:r>
              <a:rPr lang="fr-FR" dirty="0" err="1" smtClean="0">
                <a:hlinkClick r:id="rId4"/>
              </a:rPr>
              <a:t>Nässén</a:t>
            </a:r>
            <a:r>
              <a:rPr lang="fr-FR" dirty="0" smtClean="0"/>
              <a:t> précise ces recherches. Ses études montrent qu’une réduction de 1 % du temps de travail engendrerait une réduction de la consommation d’énergie et d’émission de gaz à effet de serre de 0,8 % en moyenne</a:t>
            </a:r>
          </a:p>
          <a:p>
            <a:r>
              <a:rPr lang="fr-FR" dirty="0" smtClean="0">
                <a:hlinkClick r:id="rId5"/>
              </a:rPr>
              <a:t>Lewis King et </a:t>
            </a:r>
            <a:r>
              <a:rPr lang="fr-FR" dirty="0" err="1" smtClean="0">
                <a:hlinkClick r:id="rId5"/>
              </a:rPr>
              <a:t>Jeoren</a:t>
            </a:r>
            <a:r>
              <a:rPr lang="fr-FR" dirty="0" smtClean="0">
                <a:hlinkClick r:id="rId5"/>
              </a:rPr>
              <a:t> Van de </a:t>
            </a:r>
            <a:r>
              <a:rPr lang="fr-FR" dirty="0" err="1" smtClean="0">
                <a:hlinkClick r:id="rId5"/>
              </a:rPr>
              <a:t>Bergh</a:t>
            </a:r>
            <a:r>
              <a:rPr lang="fr-FR" dirty="0" smtClean="0"/>
              <a:t>, en 2017, qui étudient différents scénarios de réduction du temps de travail concluent quant à eux, que les 30 heures hebdomadaire ne sauraient faire l’objet d’une annualisation : la semaine de 4 jours constitue l’option la plus bénéfique à l’environnement</a:t>
            </a:r>
          </a:p>
          <a:p>
            <a:pPr marL="0" lvl="0" indent="0">
              <a:spcBef>
                <a:spcPts val="1800"/>
              </a:spcBef>
              <a:buNone/>
            </a:pPr>
            <a:r>
              <a:rPr lang="fr-FR" dirty="0" smtClean="0"/>
              <a:t>Source : </a:t>
            </a:r>
            <a:r>
              <a:rPr lang="fr-FR" dirty="0" smtClean="0">
                <a:hlinkClick r:id="rId6"/>
              </a:rPr>
              <a:t>https://www.alternatives-economiques.fr/aurore-lalucq/reduire-temps-de-travail-sauver-lenvironnement/00086907</a:t>
            </a:r>
            <a:r>
              <a:rPr lang="fr-FR" dirty="0" smtClean="0"/>
              <a:t> </a:t>
            </a:r>
          </a:p>
        </p:txBody>
      </p:sp>
    </p:spTree>
    <p:extLst>
      <p:ext uri="{BB962C8B-B14F-4D97-AF65-F5344CB8AC3E}">
        <p14:creationId xmlns:p14="http://schemas.microsoft.com/office/powerpoint/2010/main" val="2385855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1179</TotalTime>
  <Words>248</Words>
  <Application>Microsoft Office PowerPoint</Application>
  <PresentationFormat>Grand écran</PresentationFormat>
  <Paragraphs>37</Paragraphs>
  <Slides>8</Slides>
  <Notes>1</Notes>
  <HiddenSlides>0</HiddenSlides>
  <MMClips>0</MMClips>
  <ScaleCrop>false</ScaleCrop>
  <HeadingPairs>
    <vt:vector size="6" baseType="variant">
      <vt:variant>
        <vt:lpstr>Polices utilisées</vt:lpstr>
      </vt:variant>
      <vt:variant>
        <vt:i4>9</vt:i4>
      </vt:variant>
      <vt:variant>
        <vt:lpstr>Thème</vt:lpstr>
      </vt:variant>
      <vt:variant>
        <vt:i4>2</vt:i4>
      </vt:variant>
      <vt:variant>
        <vt:lpstr>Titres des diapositives</vt:lpstr>
      </vt:variant>
      <vt:variant>
        <vt:i4>8</vt:i4>
      </vt:variant>
    </vt:vector>
  </HeadingPairs>
  <TitlesOfParts>
    <vt:vector size="19" baseType="lpstr">
      <vt:lpstr>ＭＳ Ｐゴシック</vt:lpstr>
      <vt:lpstr>Arial</vt:lpstr>
      <vt:lpstr>Calibri</vt:lpstr>
      <vt:lpstr>CLB Helvetica Condensed Black</vt:lpstr>
      <vt:lpstr>DejaVu Sans</vt:lpstr>
      <vt:lpstr>Symbol</vt:lpstr>
      <vt:lpstr>Tw Cen MT Condensed Extra Bold</vt:lpstr>
      <vt:lpstr>Webdings</vt:lpstr>
      <vt:lpstr>Wingdings</vt:lpstr>
      <vt:lpstr>Thème Office</vt:lpstr>
      <vt:lpstr>Conception personnalisée</vt:lpstr>
      <vt:lpstr>Les enjeux climatiques actuels</vt:lpstr>
      <vt:lpstr> Subsides aux énergies fossiles en Belgique</vt:lpstr>
      <vt:lpstr> Investissement nécessaire en Europe</vt:lpstr>
      <vt:lpstr> Bénéfices non réinvestis</vt:lpstr>
      <vt:lpstr> Info</vt:lpstr>
      <vt:lpstr> Info</vt:lpstr>
      <vt:lpstr> Info</vt:lpstr>
      <vt:lpstr> Temps de travail et climat, quel rapport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GAUDIER Lydie</dc:creator>
  <cp:lastModifiedBy>WOJTALIK Daniel</cp:lastModifiedBy>
  <cp:revision>94</cp:revision>
  <cp:lastPrinted>2019-03-06T12:19:45Z</cp:lastPrinted>
  <dcterms:created xsi:type="dcterms:W3CDTF">2019-02-14T14:11:36Z</dcterms:created>
  <dcterms:modified xsi:type="dcterms:W3CDTF">2019-03-06T12:19:51Z</dcterms:modified>
</cp:coreProperties>
</file>